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hIJX2mN2D8Ns7x/hNISw+ZHuqE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1e95d98c1fc_0_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1e95d98c1fc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g1e95d98c1fc_0_1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1e95d98c1fc_0_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1e95d98c1fc_0_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1e95d98c1fc_0_2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e95d98c1fc_0_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e95d98c1fc_0_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g1e95d98c1fc_0_2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e95d98c1fc_0_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e95d98c1fc_0_3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1e95d98c1fc_0_3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e95d98c1fc_0_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e95d98c1fc_0_3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g1e95d98c1fc_0_3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e95d98c1fc_0_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e95d98c1fc_0_4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g1e95d98c1fc_0_4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1" type="subTitle"/>
          </p:nvPr>
        </p:nvSpPr>
        <p:spPr>
          <a:xfrm>
            <a:off x="1524000" y="3726729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9" name="Google Shape;19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" type="body"/>
          </p:nvPr>
        </p:nvSpPr>
        <p:spPr>
          <a:xfrm>
            <a:off x="838200" y="1825625"/>
            <a:ext cx="10515600" cy="39621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3" name="Google Shape;23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1">
  <p:cSld name="CUSTOM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1e95d98c1fc_0_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6" name="Google Shape;26;g1e95d98c1fc_0_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2192000" cy="68579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2">
  <p:cSld name="CUSTOM_1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1e95d98c1fc_0_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9" name="Google Shape;29;g1e95d98c1fc_0_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2192000" cy="68579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3">
  <p:cSld name="CUSTOM_2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1e95d98c1fc_0_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2" name="Google Shape;32;g1e95d98c1fc_0_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2"/>
            <a:ext cx="12192000" cy="68580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4">
  <p:cSld name="CUSTOM_3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1e95d98c1fc_0_1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5" name="Google Shape;35;g1e95d98c1fc_0_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219200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838200" y="1825625"/>
            <a:ext cx="10515600" cy="3982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6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41" name="Google Shape;41;p1"/>
          <p:cNvSpPr txBox="1"/>
          <p:nvPr>
            <p:ph idx="1" type="subTitle"/>
          </p:nvPr>
        </p:nvSpPr>
        <p:spPr>
          <a:xfrm>
            <a:off x="1524000" y="3726729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1e95d98c1fc_0_15"/>
          <p:cNvSpPr txBox="1"/>
          <p:nvPr>
            <p:ph type="title"/>
          </p:nvPr>
        </p:nvSpPr>
        <p:spPr>
          <a:xfrm>
            <a:off x="1562200" y="365125"/>
            <a:ext cx="97917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g1e95d98c1fc_0_15"/>
          <p:cNvSpPr txBox="1"/>
          <p:nvPr>
            <p:ph idx="1" type="body"/>
          </p:nvPr>
        </p:nvSpPr>
        <p:spPr>
          <a:xfrm>
            <a:off x="1395175" y="1825625"/>
            <a:ext cx="9393000" cy="350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e95d98c1fc_0_21"/>
          <p:cNvSpPr txBox="1"/>
          <p:nvPr>
            <p:ph type="title"/>
          </p:nvPr>
        </p:nvSpPr>
        <p:spPr>
          <a:xfrm>
            <a:off x="1513075" y="365125"/>
            <a:ext cx="9840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g1e95d98c1fc_0_21"/>
          <p:cNvSpPr txBox="1"/>
          <p:nvPr>
            <p:ph idx="1" type="body"/>
          </p:nvPr>
        </p:nvSpPr>
        <p:spPr>
          <a:xfrm>
            <a:off x="838200" y="1825625"/>
            <a:ext cx="10515600" cy="396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e95d98c1fc_0_2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g1e95d98c1fc_0_27"/>
          <p:cNvSpPr txBox="1"/>
          <p:nvPr>
            <p:ph idx="1" type="body"/>
          </p:nvPr>
        </p:nvSpPr>
        <p:spPr>
          <a:xfrm>
            <a:off x="838200" y="1825625"/>
            <a:ext cx="10515600" cy="396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e95d98c1fc_0_3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g1e95d98c1fc_0_33"/>
          <p:cNvSpPr txBox="1"/>
          <p:nvPr>
            <p:ph idx="1" type="body"/>
          </p:nvPr>
        </p:nvSpPr>
        <p:spPr>
          <a:xfrm>
            <a:off x="838200" y="1825625"/>
            <a:ext cx="10515600" cy="396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e95d98c1fc_0_3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g1e95d98c1fc_0_39"/>
          <p:cNvSpPr txBox="1"/>
          <p:nvPr>
            <p:ph idx="1" type="body"/>
          </p:nvPr>
        </p:nvSpPr>
        <p:spPr>
          <a:xfrm>
            <a:off x="838200" y="1825625"/>
            <a:ext cx="10515600" cy="396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e95d98c1fc_0_4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g1e95d98c1fc_0_45"/>
          <p:cNvSpPr txBox="1"/>
          <p:nvPr>
            <p:ph idx="1" type="body"/>
          </p:nvPr>
        </p:nvSpPr>
        <p:spPr>
          <a:xfrm>
            <a:off x="838200" y="1825625"/>
            <a:ext cx="10515600" cy="396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2023-10-12T21:23:10Z</dcterms:created>
  <dc:creator>USUARIO</dc:creator>
</cp:coreProperties>
</file>