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31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00D658A-5CEA-419C-AAE9-7462F41C2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00000" cy="43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9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A60-B985-4EED-A3DF-D8470683CCEA}" type="datetimeFigureOut">
              <a:rPr lang="es-CO" smtClean="0"/>
              <a:t>16/11/2023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1D9-B599-450F-B382-7E82AC2AE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026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A60-B985-4EED-A3DF-D8470683CCEA}" type="datetimeFigureOut">
              <a:rPr lang="es-CO" smtClean="0"/>
              <a:t>16/11/2023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1D9-B599-450F-B382-7E82AC2AE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300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A60-B985-4EED-A3DF-D8470683CCEA}" type="datetimeFigureOut">
              <a:rPr lang="es-CO" smtClean="0"/>
              <a:t>16/11/2023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1D9-B599-450F-B382-7E82AC2AE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065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A60-B985-4EED-A3DF-D8470683CCEA}" type="datetimeFigureOut">
              <a:rPr lang="es-CO" smtClean="0"/>
              <a:t>16/11/2023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1D9-B599-450F-B382-7E82AC2AE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938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A60-B985-4EED-A3DF-D8470683CCEA}" type="datetimeFigureOut">
              <a:rPr lang="es-CO" smtClean="0"/>
              <a:t>16/11/2023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1D9-B599-450F-B382-7E82AC2AE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655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A60-B985-4EED-A3DF-D8470683CCEA}" type="datetimeFigureOut">
              <a:rPr lang="es-CO" smtClean="0"/>
              <a:t>16/11/2023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1D9-B599-450F-B382-7E82AC2AE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065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A60-B985-4EED-A3DF-D8470683CCEA}" type="datetimeFigureOut">
              <a:rPr lang="es-CO" smtClean="0"/>
              <a:t>16/11/2023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1D9-B599-450F-B382-7E82AC2AE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72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A60-B985-4EED-A3DF-D8470683CCEA}" type="datetimeFigureOut">
              <a:rPr lang="es-CO" smtClean="0"/>
              <a:t>16/11/2023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1D9-B599-450F-B382-7E82AC2AE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295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  <a:prstGeom prst="rect">
            <a:avLst/>
          </a:prstGeo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A60-B985-4EED-A3DF-D8470683CCEA}" type="datetimeFigureOut">
              <a:rPr lang="es-CO" smtClean="0"/>
              <a:t>16/11/2023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1D9-B599-450F-B382-7E82AC2AE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877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A60-B985-4EED-A3DF-D8470683CCEA}" type="datetimeFigureOut">
              <a:rPr lang="es-CO" smtClean="0"/>
              <a:t>16/11/2023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1D9-B599-450F-B382-7E82AC2AE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211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C3A60-B985-4EED-A3DF-D8470683CCEA}" type="datetimeFigureOut">
              <a:rPr lang="es-CO" smtClean="0"/>
              <a:t>16/11/2023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311D9-B599-450F-B382-7E82AC2AE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45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7001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David García</dc:creator>
  <cp:lastModifiedBy>Juan David García</cp:lastModifiedBy>
  <cp:revision>2</cp:revision>
  <dcterms:created xsi:type="dcterms:W3CDTF">2023-11-16T14:00:20Z</dcterms:created>
  <dcterms:modified xsi:type="dcterms:W3CDTF">2023-11-16T15:04:40Z</dcterms:modified>
</cp:coreProperties>
</file>