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E"/>
    <a:srgbClr val="00C6C8"/>
    <a:srgbClr val="D48E24"/>
    <a:srgbClr val="F2AD02"/>
    <a:srgbClr val="1E2836"/>
    <a:srgbClr val="21244A"/>
    <a:srgbClr val="39444F"/>
    <a:srgbClr val="2D0CF2"/>
    <a:srgbClr val="C48E39"/>
    <a:srgbClr val="896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3114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08C55-9138-4F3D-AD37-F484297A6088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1143000"/>
            <a:ext cx="2235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C7F06-EDCA-431B-A8EC-CC99FD3A97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642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C7F06-EDCA-431B-A8EC-CC99FD3A97D2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583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755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579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732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532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911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092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624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396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407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05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15/07/2022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85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0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41" y="-140985"/>
            <a:ext cx="7575415" cy="10567004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9523557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369157" y="6500072"/>
            <a:ext cx="2351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spc="174" dirty="0" smtClean="0">
                <a:solidFill>
                  <a:schemeClr val="bg1"/>
                </a:solidFill>
                <a:latin typeface="Ancizar Sans Bold" panose="020B0802040300000003" pitchFamily="34" charset="0"/>
              </a:rPr>
              <a:t>Invitado:</a:t>
            </a:r>
          </a:p>
          <a:p>
            <a:r>
              <a:rPr lang="es-ES" sz="1600" spc="174" dirty="0" smtClean="0">
                <a:solidFill>
                  <a:schemeClr val="bg1"/>
                </a:solidFill>
                <a:latin typeface="Ancizar Sans Bold" panose="020B0802040300000003" pitchFamily="34" charset="0"/>
              </a:rPr>
              <a:t>Nombre completo.</a:t>
            </a:r>
          </a:p>
          <a:p>
            <a:r>
              <a:rPr lang="es-ES" sz="1600" spc="174" dirty="0" smtClean="0">
                <a:solidFill>
                  <a:schemeClr val="bg1"/>
                </a:solidFill>
                <a:latin typeface="Ancizar Sans Regular" panose="020B0602040300000003" pitchFamily="34" charset="0"/>
              </a:rPr>
              <a:t>Estudios o cargo.</a:t>
            </a:r>
            <a:endParaRPr lang="es-CO" sz="1600" spc="174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69157" y="2404836"/>
            <a:ext cx="56631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magna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aliquam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erat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volutpat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.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wisi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enim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ad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minim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veniam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quis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nostrud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exerci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tation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ullamcorper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suscipit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lobortis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nisl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aliquip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endParaRPr lang="es-CO" sz="14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-7869" y="9236141"/>
            <a:ext cx="7567544" cy="1203260"/>
          </a:xfrm>
          <a:prstGeom prst="rect">
            <a:avLst/>
          </a:prstGeom>
          <a:solidFill>
            <a:srgbClr val="D48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Rectángulo 15"/>
          <p:cNvSpPr/>
          <p:nvPr/>
        </p:nvSpPr>
        <p:spPr>
          <a:xfrm>
            <a:off x="-7870" y="8691913"/>
            <a:ext cx="7559675" cy="406166"/>
          </a:xfrm>
          <a:prstGeom prst="rect">
            <a:avLst/>
          </a:prstGeom>
          <a:solidFill>
            <a:srgbClr val="004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2" name="CuadroTexto 41"/>
          <p:cNvSpPr txBox="1"/>
          <p:nvPr/>
        </p:nvSpPr>
        <p:spPr>
          <a:xfrm>
            <a:off x="1222042" y="8723951"/>
            <a:ext cx="5209537" cy="324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508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Invita: nombre de </a:t>
            </a:r>
            <a:r>
              <a:rPr lang="es-ES" sz="1508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dependecia</a:t>
            </a:r>
            <a:r>
              <a:rPr lang="es-ES" sz="1508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de invita</a:t>
            </a:r>
            <a:endParaRPr lang="es-CO" sz="1508" dirty="0">
              <a:solidFill>
                <a:schemeClr val="bg1"/>
              </a:solidFill>
              <a:latin typeface="Ancizar Sans Bold Italic" panose="020B0802040300000003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69157" y="951338"/>
            <a:ext cx="462824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5400" spc="174" dirty="0" smtClean="0">
                <a:solidFill>
                  <a:srgbClr val="00C6C8"/>
                </a:solidFill>
                <a:latin typeface="Ancizar Sans Black" panose="020B0A02040300000003" pitchFamily="34" charset="0"/>
              </a:rPr>
              <a:t>TÍTULO</a:t>
            </a:r>
            <a:r>
              <a:rPr lang="es-ES" sz="4800" spc="174" dirty="0" smtClean="0">
                <a:solidFill>
                  <a:srgbClr val="00C6C8"/>
                </a:solidFill>
                <a:latin typeface="Ancizar Sans Extrablack" panose="020B0B02040300000003" pitchFamily="34" charset="0"/>
              </a:rPr>
              <a:t> </a:t>
            </a:r>
            <a:r>
              <a:rPr lang="es-ES" sz="4800" spc="174" dirty="0" smtClean="0">
                <a:solidFill>
                  <a:srgbClr val="00C6C8"/>
                </a:solidFill>
                <a:latin typeface="Ancizar Sans Extrablack" panose="020B0B02040300000003" pitchFamily="34" charset="0"/>
              </a:rPr>
              <a:t>DE</a:t>
            </a:r>
            <a:endParaRPr lang="es-CO" sz="4800" spc="174" dirty="0">
              <a:solidFill>
                <a:srgbClr val="00C6C8"/>
              </a:solidFill>
              <a:latin typeface="Ancizar Sans Extrablack" panose="020B0B020403000000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944581" y="5190735"/>
            <a:ext cx="2398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consectuer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.</a:t>
            </a:r>
            <a:endParaRPr lang="es-CO" sz="12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42" y="317642"/>
            <a:ext cx="3895182" cy="61267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369156" y="1672307"/>
            <a:ext cx="490529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000" spc="174" dirty="0" smtClean="0">
                <a:solidFill>
                  <a:srgbClr val="1E2836"/>
                </a:solidFill>
                <a:latin typeface="Ancizar Sans Bold" panose="020B0802040300000003" pitchFamily="34" charset="0"/>
              </a:rPr>
              <a:t>LA CONFERENCIA</a:t>
            </a:r>
            <a:endParaRPr lang="es-CO" sz="4000" spc="174" dirty="0">
              <a:solidFill>
                <a:srgbClr val="1E2836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23749" y="358022"/>
            <a:ext cx="490529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800" spc="174" dirty="0" smtClean="0">
                <a:solidFill>
                  <a:schemeClr val="bg1"/>
                </a:solidFill>
                <a:latin typeface="Ancizar Sans Regular Italic" panose="020B0602040300000003" pitchFamily="34" charset="0"/>
              </a:rPr>
              <a:t>LA CONFERENCIA</a:t>
            </a:r>
            <a:endParaRPr lang="es-CO" sz="2800" spc="174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23749" y="3928071"/>
            <a:ext cx="183950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000" spc="174" dirty="0" smtClean="0">
                <a:solidFill>
                  <a:srgbClr val="00C6C8"/>
                </a:solidFill>
                <a:latin typeface="Ancizar Sans Black" panose="020B0A02040300000003" pitchFamily="34" charset="0"/>
              </a:rPr>
              <a:t>A cargo de:</a:t>
            </a:r>
            <a:endParaRPr lang="es-CO" sz="2000" spc="174" dirty="0">
              <a:solidFill>
                <a:srgbClr val="00C6C8"/>
              </a:solidFill>
              <a:latin typeface="Ancizar Sans Extrablack" panose="020B0B02040300000003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882104" y="4400468"/>
            <a:ext cx="4302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pc="174" dirty="0">
                <a:solidFill>
                  <a:srgbClr val="00406E"/>
                </a:solidFill>
                <a:latin typeface="Ancizar Sans Bold" panose="020B0802040300000003" pitchFamily="34" charset="0"/>
              </a:rPr>
              <a:t>Nombre del </a:t>
            </a:r>
            <a:r>
              <a:rPr lang="es-ES" spc="174" dirty="0" err="1">
                <a:solidFill>
                  <a:srgbClr val="00406E"/>
                </a:solidFill>
                <a:latin typeface="Ancizar Sans Bold" panose="020B0802040300000003" pitchFamily="34" charset="0"/>
              </a:rPr>
              <a:t>conferencita</a:t>
            </a:r>
            <a:r>
              <a:rPr lang="es-ES" spc="174" dirty="0">
                <a:solidFill>
                  <a:srgbClr val="00406E"/>
                </a:solidFill>
                <a:latin typeface="Ancizar Sans Bold" panose="020B0802040300000003" pitchFamily="34" charset="0"/>
              </a:rPr>
              <a:t>. </a:t>
            </a:r>
          </a:p>
          <a:p>
            <a:r>
              <a:rPr lang="es-ES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Estudios o cargo actual de trabajo.</a:t>
            </a:r>
            <a:endParaRPr lang="es-CO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49" y="4501158"/>
            <a:ext cx="420648" cy="420648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44" y="5306907"/>
            <a:ext cx="137160" cy="137160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842" y="5278332"/>
            <a:ext cx="137160" cy="137160"/>
          </a:xfrm>
          <a:prstGeom prst="rect">
            <a:avLst/>
          </a:prstGeom>
        </p:spPr>
      </p:pic>
      <p:sp>
        <p:nvSpPr>
          <p:cNvPr id="39" name="CuadroTexto 38"/>
          <p:cNvSpPr txBox="1"/>
          <p:nvPr/>
        </p:nvSpPr>
        <p:spPr>
          <a:xfrm>
            <a:off x="3508710" y="5190735"/>
            <a:ext cx="2398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consectuer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.</a:t>
            </a:r>
            <a:endParaRPr lang="es-CO" sz="12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73158" y="6336796"/>
            <a:ext cx="56631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endParaRPr lang="es-CO" sz="14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1238107" y="7902079"/>
            <a:ext cx="1528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err="1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xxxxxxxxx</a:t>
            </a:r>
            <a:endParaRPr lang="es-CO" dirty="0" smtClean="0">
              <a:solidFill>
                <a:srgbClr val="00406E"/>
              </a:solidFill>
              <a:latin typeface="Ancizar Sans Regular" panose="020B0602040300000003" pitchFamily="34" charset="0"/>
            </a:endParaRPr>
          </a:p>
          <a:p>
            <a:pPr algn="r"/>
            <a:r>
              <a:rPr lang="es-CO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De 2022</a:t>
            </a:r>
            <a:endParaRPr lang="es-CO" dirty="0">
              <a:solidFill>
                <a:srgbClr val="00406E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1954763" y="7423858"/>
            <a:ext cx="827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000" dirty="0" smtClean="0">
                <a:solidFill>
                  <a:srgbClr val="00406E"/>
                </a:solidFill>
                <a:latin typeface="Ancizar Sans Extrabold" panose="020B0902040300000003" pitchFamily="34" charset="0"/>
              </a:rPr>
              <a:t>22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2578410" y="7464320"/>
            <a:ext cx="15268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Hora:</a:t>
            </a:r>
          </a:p>
          <a:p>
            <a:pPr algn="ctr"/>
            <a:r>
              <a:rPr lang="es-CO" sz="2400" dirty="0" smtClean="0">
                <a:solidFill>
                  <a:srgbClr val="00406E"/>
                </a:solidFill>
                <a:latin typeface="Ancizar Sans Bold" panose="020B0802040300000003" pitchFamily="34" charset="0"/>
              </a:rPr>
              <a:t>6:00 </a:t>
            </a:r>
          </a:p>
          <a:p>
            <a:pPr algn="ctr"/>
            <a:r>
              <a:rPr lang="es-CO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p.m.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3879440" y="7601877"/>
            <a:ext cx="3345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rgbClr val="00406E"/>
                </a:solidFill>
                <a:latin typeface="Ancizar Sans Regular" panose="020B0602040300000003" pitchFamily="34" charset="0"/>
              </a:rPr>
              <a:t>Campus </a:t>
            </a:r>
            <a:r>
              <a:rPr lang="es-CO" sz="2000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Robledo</a:t>
            </a:r>
          </a:p>
          <a:p>
            <a:r>
              <a:rPr lang="es-CO" sz="2000" dirty="0">
                <a:solidFill>
                  <a:srgbClr val="00406E"/>
                </a:solidFill>
                <a:latin typeface="Ancizar Sans Bold" panose="020B0802040300000003" pitchFamily="34" charset="0"/>
              </a:rPr>
              <a:t>Bloque M1-220</a:t>
            </a:r>
            <a:endParaRPr lang="es-CO" sz="2000" dirty="0" smtClean="0">
              <a:solidFill>
                <a:srgbClr val="00406E"/>
              </a:solidFill>
              <a:latin typeface="Ancizar Sans Bold" panose="020B0802040300000003" pitchFamily="34" charset="0"/>
            </a:endParaRPr>
          </a:p>
        </p:txBody>
      </p:sp>
      <p:cxnSp>
        <p:nvCxnSpPr>
          <p:cNvPr id="47" name="Conector recto 46"/>
          <p:cNvCxnSpPr/>
          <p:nvPr/>
        </p:nvCxnSpPr>
        <p:spPr>
          <a:xfrm>
            <a:off x="2868438" y="7416946"/>
            <a:ext cx="0" cy="1126344"/>
          </a:xfrm>
          <a:prstGeom prst="line">
            <a:avLst/>
          </a:prstGeom>
          <a:ln w="19050">
            <a:solidFill>
              <a:srgbClr val="00C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3782114" y="7416946"/>
            <a:ext cx="0" cy="1126344"/>
          </a:xfrm>
          <a:prstGeom prst="line">
            <a:avLst/>
          </a:prstGeom>
          <a:ln w="19050">
            <a:solidFill>
              <a:srgbClr val="00C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Imagen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48" y="9409250"/>
            <a:ext cx="1860542" cy="880256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520" y="9173332"/>
            <a:ext cx="2339808" cy="123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167</Words>
  <Application>Microsoft Office PowerPoint</Application>
  <PresentationFormat>Personalizado</PresentationFormat>
  <Paragraphs>25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2" baseType="lpstr">
      <vt:lpstr>Ancizar Sans Black</vt:lpstr>
      <vt:lpstr>Ancizar Sans Bold</vt:lpstr>
      <vt:lpstr>Ancizar Sans Bold Italic</vt:lpstr>
      <vt:lpstr>Ancizar Sans Extrablack</vt:lpstr>
      <vt:lpstr>Ancizar Sans Extrabold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Facultad de Minas</dc:creator>
  <cp:lastModifiedBy>Samanta Pulgarín</cp:lastModifiedBy>
  <cp:revision>37</cp:revision>
  <dcterms:created xsi:type="dcterms:W3CDTF">2019-09-17T13:32:40Z</dcterms:created>
  <dcterms:modified xsi:type="dcterms:W3CDTF">2022-07-15T16:47:29Z</dcterms:modified>
</cp:coreProperties>
</file>