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06E"/>
    <a:srgbClr val="00C6C8"/>
    <a:srgbClr val="D48E24"/>
    <a:srgbClr val="F2AD02"/>
    <a:srgbClr val="1E2836"/>
    <a:srgbClr val="21244A"/>
    <a:srgbClr val="39444F"/>
    <a:srgbClr val="2D0CF2"/>
    <a:srgbClr val="C48E39"/>
    <a:srgbClr val="896E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 autoAdjust="0"/>
  </p:normalViewPr>
  <p:slideViewPr>
    <p:cSldViewPr snapToGrid="0">
      <p:cViewPr varScale="1">
        <p:scale>
          <a:sx n="76" d="100"/>
          <a:sy n="76" d="100"/>
        </p:scale>
        <p:origin x="2988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408C55-9138-4F3D-AD37-F484297A6088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1143000"/>
            <a:ext cx="22352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EC7F06-EDCA-431B-A8EC-CC99FD3A97D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8642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EC7F06-EDCA-431B-A8EC-CC99FD3A97D2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75834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7559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579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7328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5323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911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092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242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4396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4079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05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1175E-E2BD-4B19-BBA8-3937910E9A7E}" type="datetimeFigureOut">
              <a:rPr lang="es-CO" smtClean="0"/>
              <a:t>18/07/2022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71A67-E6E7-4F98-BBE9-9DFB1F7992B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185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908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n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41" y="-140985"/>
            <a:ext cx="7575415" cy="10567004"/>
          </a:xfrm>
          <a:prstGeom prst="rect">
            <a:avLst/>
          </a:prstGeom>
        </p:spPr>
      </p:pic>
      <p:pic>
        <p:nvPicPr>
          <p:cNvPr id="24" name="Imagen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559675" cy="9523557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369157" y="6500072"/>
            <a:ext cx="23517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spc="174" dirty="0" smtClean="0">
                <a:solidFill>
                  <a:schemeClr val="bg1"/>
                </a:solidFill>
                <a:latin typeface="Ancizar Sans Bold" panose="020B0802040300000003" pitchFamily="34" charset="0"/>
              </a:rPr>
              <a:t>Invitado:</a:t>
            </a:r>
          </a:p>
          <a:p>
            <a:r>
              <a:rPr lang="es-ES" sz="1600" spc="174" dirty="0" smtClean="0">
                <a:solidFill>
                  <a:schemeClr val="bg1"/>
                </a:solidFill>
                <a:latin typeface="Ancizar Sans Bold" panose="020B0802040300000003" pitchFamily="34" charset="0"/>
              </a:rPr>
              <a:t>Nombre completo.</a:t>
            </a:r>
          </a:p>
          <a:p>
            <a:r>
              <a:rPr lang="es-ES" sz="1600" spc="174" dirty="0" smtClean="0">
                <a:solidFill>
                  <a:schemeClr val="bg1"/>
                </a:solidFill>
                <a:latin typeface="Ancizar Sans Regular" panose="020B0602040300000003" pitchFamily="34" charset="0"/>
              </a:rPr>
              <a:t>Estudios o cargo.</a:t>
            </a:r>
            <a:endParaRPr lang="es-CO" sz="1600" spc="174" dirty="0">
              <a:solidFill>
                <a:schemeClr val="bg1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21" name="CuadroTexto 20"/>
          <p:cNvSpPr txBox="1"/>
          <p:nvPr/>
        </p:nvSpPr>
        <p:spPr>
          <a:xfrm>
            <a:off x="369157" y="2404836"/>
            <a:ext cx="566315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magna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aliquam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erat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volutpat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wisi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enim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ad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minim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veniam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quis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nostrud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exerci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tation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ullamcorper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suscipit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lobortis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nisl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aliquip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endParaRPr lang="es-CO" sz="14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-7870" y="8691913"/>
            <a:ext cx="7559675" cy="406166"/>
          </a:xfrm>
          <a:prstGeom prst="rect">
            <a:avLst/>
          </a:prstGeom>
          <a:solidFill>
            <a:srgbClr val="0040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2" name="CuadroTexto 41"/>
          <p:cNvSpPr txBox="1"/>
          <p:nvPr/>
        </p:nvSpPr>
        <p:spPr>
          <a:xfrm>
            <a:off x="1222042" y="8723951"/>
            <a:ext cx="5209537" cy="324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508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Invita: nombre de </a:t>
            </a:r>
            <a:r>
              <a:rPr lang="es-ES" sz="1508" dirty="0" err="1">
                <a:solidFill>
                  <a:schemeClr val="bg1"/>
                </a:solidFill>
                <a:latin typeface="Ancizar Sans Regular Italic" panose="020B0602040300000003" pitchFamily="34" charset="0"/>
              </a:rPr>
              <a:t>dependecia</a:t>
            </a:r>
            <a:r>
              <a:rPr lang="es-ES" sz="1508" dirty="0">
                <a:solidFill>
                  <a:schemeClr val="bg1"/>
                </a:solidFill>
                <a:latin typeface="Ancizar Sans Regular Italic" panose="020B0602040300000003" pitchFamily="34" charset="0"/>
              </a:rPr>
              <a:t> de invita</a:t>
            </a:r>
            <a:endParaRPr lang="es-CO" sz="1508" dirty="0">
              <a:solidFill>
                <a:schemeClr val="bg1"/>
              </a:solidFill>
              <a:latin typeface="Ancizar Sans Bold Italic" panose="020B0802040300000003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369157" y="951338"/>
            <a:ext cx="462824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5400" spc="174" dirty="0" smtClean="0">
                <a:solidFill>
                  <a:srgbClr val="00C6C8"/>
                </a:solidFill>
                <a:latin typeface="Ancizar Sans Black" panose="020B0A02040300000003" pitchFamily="34" charset="0"/>
              </a:rPr>
              <a:t>TÍTULO</a:t>
            </a:r>
            <a:r>
              <a:rPr lang="es-ES" sz="4800" spc="174" dirty="0" smtClean="0">
                <a:solidFill>
                  <a:srgbClr val="00C6C8"/>
                </a:solidFill>
                <a:latin typeface="Ancizar Sans Extrablack" panose="020B0B02040300000003" pitchFamily="34" charset="0"/>
              </a:rPr>
              <a:t> DE</a:t>
            </a:r>
            <a:endParaRPr lang="es-CO" sz="4800" spc="174" dirty="0">
              <a:solidFill>
                <a:srgbClr val="00C6C8"/>
              </a:solidFill>
              <a:latin typeface="Ancizar Sans Extrablack" panose="020B0B02040300000003" pitchFamily="34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944581" y="5190735"/>
            <a:ext cx="239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consectuer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</a:t>
            </a:r>
            <a:endParaRPr lang="es-CO" sz="12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26" name="Imagen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42" y="317642"/>
            <a:ext cx="3895182" cy="612675"/>
          </a:xfrm>
          <a:prstGeom prst="rect">
            <a:avLst/>
          </a:prstGeom>
        </p:spPr>
      </p:pic>
      <p:sp>
        <p:nvSpPr>
          <p:cNvPr id="32" name="CuadroTexto 31"/>
          <p:cNvSpPr txBox="1"/>
          <p:nvPr/>
        </p:nvSpPr>
        <p:spPr>
          <a:xfrm>
            <a:off x="369156" y="1672307"/>
            <a:ext cx="490529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4000" spc="174" dirty="0" smtClean="0">
                <a:solidFill>
                  <a:srgbClr val="1E2836"/>
                </a:solidFill>
                <a:latin typeface="Ancizar Sans Bold" panose="020B0802040300000003" pitchFamily="34" charset="0"/>
              </a:rPr>
              <a:t>LA CONFERENCIA</a:t>
            </a:r>
            <a:endParaRPr lang="es-CO" sz="4000" spc="174" dirty="0">
              <a:solidFill>
                <a:srgbClr val="1E2836"/>
              </a:solidFill>
              <a:latin typeface="Ancizar Sans Bold" panose="020B0802040300000003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423749" y="358022"/>
            <a:ext cx="4905294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800" spc="174" dirty="0" smtClean="0">
                <a:solidFill>
                  <a:schemeClr val="bg1"/>
                </a:solidFill>
                <a:latin typeface="Ancizar Sans Regular Italic" panose="020B0602040300000003" pitchFamily="34" charset="0"/>
              </a:rPr>
              <a:t>LA CONFERENCIA</a:t>
            </a:r>
            <a:endParaRPr lang="es-CO" sz="2800" spc="174" dirty="0">
              <a:solidFill>
                <a:schemeClr val="bg1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423749" y="3928071"/>
            <a:ext cx="183950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ES" sz="2000" spc="174" dirty="0" smtClean="0">
                <a:solidFill>
                  <a:srgbClr val="00C6C8"/>
                </a:solidFill>
                <a:latin typeface="Ancizar Sans Black" panose="020B0A02040300000003" pitchFamily="34" charset="0"/>
              </a:rPr>
              <a:t>A cargo de:</a:t>
            </a:r>
            <a:endParaRPr lang="es-CO" sz="2000" spc="174" dirty="0">
              <a:solidFill>
                <a:srgbClr val="00C6C8"/>
              </a:solidFill>
              <a:latin typeface="Ancizar Sans Extrablack" panose="020B0B02040300000003" pitchFamily="34" charset="0"/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882104" y="4400468"/>
            <a:ext cx="4302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pc="174" dirty="0">
                <a:solidFill>
                  <a:srgbClr val="00406E"/>
                </a:solidFill>
                <a:latin typeface="Ancizar Sans Bold" panose="020B0802040300000003" pitchFamily="34" charset="0"/>
              </a:rPr>
              <a:t>Nombre del </a:t>
            </a:r>
            <a:r>
              <a:rPr lang="es-ES" spc="174" dirty="0" err="1">
                <a:solidFill>
                  <a:srgbClr val="00406E"/>
                </a:solidFill>
                <a:latin typeface="Ancizar Sans Bold" panose="020B0802040300000003" pitchFamily="34" charset="0"/>
              </a:rPr>
              <a:t>conferencita</a:t>
            </a:r>
            <a:r>
              <a:rPr lang="es-ES" spc="174" dirty="0">
                <a:solidFill>
                  <a:srgbClr val="00406E"/>
                </a:solidFill>
                <a:latin typeface="Ancizar Sans Bold" panose="020B0802040300000003" pitchFamily="34" charset="0"/>
              </a:rPr>
              <a:t>. </a:t>
            </a:r>
          </a:p>
          <a:p>
            <a:r>
              <a:rPr lang="es-ES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Estudios o cargo actual de trabajo.</a:t>
            </a:r>
            <a:endParaRPr lang="es-CO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pic>
        <p:nvPicPr>
          <p:cNvPr id="30" name="Imagen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749" y="4501158"/>
            <a:ext cx="420648" cy="420648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44" y="5306907"/>
            <a:ext cx="137160" cy="137160"/>
          </a:xfrm>
          <a:prstGeom prst="rect">
            <a:avLst/>
          </a:prstGeom>
        </p:spPr>
      </p:pic>
      <p:pic>
        <p:nvPicPr>
          <p:cNvPr id="38" name="Imagen 3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1842" y="5278332"/>
            <a:ext cx="137160" cy="137160"/>
          </a:xfrm>
          <a:prstGeom prst="rect">
            <a:avLst/>
          </a:prstGeom>
        </p:spPr>
      </p:pic>
      <p:sp>
        <p:nvSpPr>
          <p:cNvPr id="39" name="CuadroTexto 38"/>
          <p:cNvSpPr txBox="1"/>
          <p:nvPr/>
        </p:nvSpPr>
        <p:spPr>
          <a:xfrm>
            <a:off x="3508710" y="5190735"/>
            <a:ext cx="23986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consectuer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2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2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.</a:t>
            </a:r>
            <a:endParaRPr lang="es-CO" sz="12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473158" y="6336796"/>
            <a:ext cx="56631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Lorem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ipsum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dolor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sit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amet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consectetuer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adipiscing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elit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, sed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diam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nonummy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nibh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euismod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tincidunt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ut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laoreet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r>
              <a:rPr lang="es-ES" sz="1400" spc="174" dirty="0" err="1">
                <a:solidFill>
                  <a:srgbClr val="00406E"/>
                </a:solidFill>
                <a:latin typeface="Ancizar Sans Regular Italic" panose="020B0602040300000003" pitchFamily="34" charset="0"/>
              </a:rPr>
              <a:t>dolore</a:t>
            </a:r>
            <a:r>
              <a:rPr lang="es-ES" sz="1400" spc="174" dirty="0">
                <a:solidFill>
                  <a:srgbClr val="00406E"/>
                </a:solidFill>
                <a:latin typeface="Ancizar Sans Regular Italic" panose="020B0602040300000003" pitchFamily="34" charset="0"/>
              </a:rPr>
              <a:t> </a:t>
            </a:r>
            <a:endParaRPr lang="es-CO" sz="1400" spc="174" dirty="0">
              <a:solidFill>
                <a:srgbClr val="00406E"/>
              </a:solidFill>
              <a:latin typeface="Ancizar Sans Regular Italic" panose="020B0602040300000003" pitchFamily="34" charset="0"/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1238107" y="7902079"/>
            <a:ext cx="15286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dirty="0" err="1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xxxxxxxxx</a:t>
            </a:r>
            <a:endParaRPr lang="es-CO" dirty="0" smtClean="0">
              <a:solidFill>
                <a:srgbClr val="00406E"/>
              </a:solidFill>
              <a:latin typeface="Ancizar Sans Regular" panose="020B0602040300000003" pitchFamily="34" charset="0"/>
            </a:endParaRPr>
          </a:p>
          <a:p>
            <a:pPr algn="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De 2022</a:t>
            </a:r>
            <a:endParaRPr lang="es-CO" dirty="0">
              <a:solidFill>
                <a:srgbClr val="00406E"/>
              </a:solidFill>
              <a:latin typeface="Ancizar Sans Regular" panose="020B0602040300000003" pitchFamily="34" charset="0"/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954763" y="7423858"/>
            <a:ext cx="827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4000" dirty="0" smtClean="0">
                <a:solidFill>
                  <a:srgbClr val="00406E"/>
                </a:solidFill>
                <a:latin typeface="Ancizar Sans Extrabold" panose="020B0902040300000003" pitchFamily="34" charset="0"/>
              </a:rPr>
              <a:t>22</a:t>
            </a:r>
          </a:p>
        </p:txBody>
      </p:sp>
      <p:sp>
        <p:nvSpPr>
          <p:cNvPr id="45" name="CuadroTexto 44"/>
          <p:cNvSpPr txBox="1"/>
          <p:nvPr/>
        </p:nvSpPr>
        <p:spPr>
          <a:xfrm>
            <a:off x="2578410" y="7464320"/>
            <a:ext cx="152686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Hora:</a:t>
            </a:r>
          </a:p>
          <a:p>
            <a:pPr algn="ctr"/>
            <a:r>
              <a:rPr lang="es-CO" sz="2400" dirty="0" smtClean="0">
                <a:solidFill>
                  <a:srgbClr val="00406E"/>
                </a:solidFill>
                <a:latin typeface="Ancizar Sans Bold" panose="020B0802040300000003" pitchFamily="34" charset="0"/>
              </a:rPr>
              <a:t>6:00 </a:t>
            </a:r>
          </a:p>
          <a:p>
            <a:pPr algn="ctr"/>
            <a:r>
              <a:rPr lang="es-CO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p.m.</a:t>
            </a:r>
          </a:p>
        </p:txBody>
      </p:sp>
      <p:sp>
        <p:nvSpPr>
          <p:cNvPr id="46" name="CuadroTexto 45"/>
          <p:cNvSpPr txBox="1"/>
          <p:nvPr/>
        </p:nvSpPr>
        <p:spPr>
          <a:xfrm>
            <a:off x="3879440" y="7601877"/>
            <a:ext cx="33455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>
                <a:solidFill>
                  <a:srgbClr val="00406E"/>
                </a:solidFill>
                <a:latin typeface="Ancizar Sans Regular" panose="020B0602040300000003" pitchFamily="34" charset="0"/>
              </a:rPr>
              <a:t>Campus </a:t>
            </a:r>
            <a:r>
              <a:rPr lang="es-CO" sz="2000" dirty="0" smtClean="0">
                <a:solidFill>
                  <a:srgbClr val="00406E"/>
                </a:solidFill>
                <a:latin typeface="Ancizar Sans Regular" panose="020B0602040300000003" pitchFamily="34" charset="0"/>
              </a:rPr>
              <a:t>Robledo</a:t>
            </a:r>
          </a:p>
          <a:p>
            <a:r>
              <a:rPr lang="es-CO" sz="2000" dirty="0">
                <a:solidFill>
                  <a:srgbClr val="00406E"/>
                </a:solidFill>
                <a:latin typeface="Ancizar Sans Bold" panose="020B0802040300000003" pitchFamily="34" charset="0"/>
              </a:rPr>
              <a:t>Bloque M1-220</a:t>
            </a:r>
            <a:endParaRPr lang="es-CO" sz="2000" dirty="0" smtClean="0">
              <a:solidFill>
                <a:srgbClr val="00406E"/>
              </a:solidFill>
              <a:latin typeface="Ancizar Sans Bold" panose="020B0802040300000003" pitchFamily="34" charset="0"/>
            </a:endParaRPr>
          </a:p>
        </p:txBody>
      </p:sp>
      <p:cxnSp>
        <p:nvCxnSpPr>
          <p:cNvPr id="47" name="Conector recto 46"/>
          <p:cNvCxnSpPr/>
          <p:nvPr/>
        </p:nvCxnSpPr>
        <p:spPr>
          <a:xfrm>
            <a:off x="2868438" y="7416946"/>
            <a:ext cx="0" cy="1126344"/>
          </a:xfrm>
          <a:prstGeom prst="line">
            <a:avLst/>
          </a:prstGeom>
          <a:ln w="19050">
            <a:solidFill>
              <a:srgbClr val="00C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3782114" y="7416946"/>
            <a:ext cx="0" cy="1126344"/>
          </a:xfrm>
          <a:prstGeom prst="line">
            <a:avLst/>
          </a:prstGeom>
          <a:ln w="19050">
            <a:solidFill>
              <a:srgbClr val="00C6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Imagen 3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48" y="9409250"/>
            <a:ext cx="1860542" cy="880256"/>
          </a:xfrm>
          <a:prstGeom prst="rect">
            <a:avLst/>
          </a:prstGeom>
        </p:spPr>
      </p:pic>
      <p:pic>
        <p:nvPicPr>
          <p:cNvPr id="37" name="Imagen 36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520" y="9173332"/>
            <a:ext cx="2339808" cy="1230674"/>
          </a:xfrm>
          <a:prstGeom prst="rect">
            <a:avLst/>
          </a:prstGeom>
        </p:spPr>
      </p:pic>
      <p:pic>
        <p:nvPicPr>
          <p:cNvPr id="35" name="Imagen 34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65"/>
          <a:stretch/>
        </p:blipFill>
        <p:spPr>
          <a:xfrm>
            <a:off x="8688340" y="16209408"/>
            <a:ext cx="3701986" cy="1714758"/>
          </a:xfrm>
          <a:prstGeom prst="rect">
            <a:avLst/>
          </a:prstGeom>
        </p:spPr>
      </p:pic>
      <p:sp>
        <p:nvSpPr>
          <p:cNvPr id="54" name="Rectángulo 53"/>
          <p:cNvSpPr/>
          <p:nvPr/>
        </p:nvSpPr>
        <p:spPr>
          <a:xfrm>
            <a:off x="-15742" y="9070840"/>
            <a:ext cx="7575417" cy="1368560"/>
          </a:xfrm>
          <a:prstGeom prst="rect">
            <a:avLst/>
          </a:prstGeom>
          <a:solidFill>
            <a:srgbClr val="D48E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58" name="Grupo 57"/>
          <p:cNvGrpSpPr/>
          <p:nvPr/>
        </p:nvGrpSpPr>
        <p:grpSpPr>
          <a:xfrm>
            <a:off x="2795916" y="9373412"/>
            <a:ext cx="1165234" cy="758068"/>
            <a:chOff x="6845118" y="16480971"/>
            <a:chExt cx="1523060" cy="1132115"/>
          </a:xfrm>
        </p:grpSpPr>
        <p:sp>
          <p:nvSpPr>
            <p:cNvPr id="59" name="Rectángulo 58"/>
            <p:cNvSpPr/>
            <p:nvPr/>
          </p:nvSpPr>
          <p:spPr>
            <a:xfrm>
              <a:off x="6845118" y="16480971"/>
              <a:ext cx="1523060" cy="113211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0" name="CuadroTexto 59"/>
            <p:cNvSpPr txBox="1"/>
            <p:nvPr/>
          </p:nvSpPr>
          <p:spPr>
            <a:xfrm>
              <a:off x="6907874" y="16630919"/>
              <a:ext cx="13914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 smtClean="0">
                  <a:solidFill>
                    <a:schemeClr val="bg2">
                      <a:lumMod val="25000"/>
                    </a:schemeClr>
                  </a:solidFill>
                  <a:latin typeface="Ancizar Sans Regular Italic" panose="020B0602040300000003" pitchFamily="34" charset="0"/>
                </a:rPr>
                <a:t>Logo otra</a:t>
              </a:r>
            </a:p>
            <a:p>
              <a:r>
                <a:rPr lang="es-ES" sz="2000" dirty="0" smtClean="0">
                  <a:solidFill>
                    <a:schemeClr val="bg2">
                      <a:lumMod val="25000"/>
                    </a:schemeClr>
                  </a:solidFill>
                  <a:latin typeface="Ancizar Sans Regular Italic" panose="020B0602040300000003" pitchFamily="34" charset="0"/>
                </a:rPr>
                <a:t>entidad</a:t>
              </a:r>
              <a:endParaRPr lang="es-CO" sz="2000" dirty="0">
                <a:solidFill>
                  <a:schemeClr val="bg2">
                    <a:lumMod val="25000"/>
                  </a:schemeClr>
                </a:solidFill>
                <a:latin typeface="Ancizar Sans Bold Italic" panose="020B0802040300000003" pitchFamily="34" charset="0"/>
              </a:endParaRPr>
            </a:p>
          </p:txBody>
        </p:sp>
      </p:grpSp>
      <p:grpSp>
        <p:nvGrpSpPr>
          <p:cNvPr id="64" name="Grupo 63"/>
          <p:cNvGrpSpPr/>
          <p:nvPr/>
        </p:nvGrpSpPr>
        <p:grpSpPr>
          <a:xfrm>
            <a:off x="4125440" y="9360885"/>
            <a:ext cx="1165234" cy="758068"/>
            <a:chOff x="6845118" y="16480971"/>
            <a:chExt cx="1523060" cy="1132115"/>
          </a:xfrm>
        </p:grpSpPr>
        <p:sp>
          <p:nvSpPr>
            <p:cNvPr id="65" name="Rectángulo 64"/>
            <p:cNvSpPr/>
            <p:nvPr/>
          </p:nvSpPr>
          <p:spPr>
            <a:xfrm>
              <a:off x="6845118" y="16480971"/>
              <a:ext cx="1523060" cy="1132115"/>
            </a:xfrm>
            <a:prstGeom prst="rect">
              <a:avLst/>
            </a:pr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66" name="CuadroTexto 65"/>
            <p:cNvSpPr txBox="1"/>
            <p:nvPr/>
          </p:nvSpPr>
          <p:spPr>
            <a:xfrm>
              <a:off x="6907874" y="16630919"/>
              <a:ext cx="13914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2000" dirty="0" smtClean="0">
                  <a:solidFill>
                    <a:schemeClr val="bg2">
                      <a:lumMod val="25000"/>
                    </a:schemeClr>
                  </a:solidFill>
                  <a:latin typeface="Ancizar Sans Regular Italic" panose="020B0602040300000003" pitchFamily="34" charset="0"/>
                </a:rPr>
                <a:t>Logo otra</a:t>
              </a:r>
            </a:p>
            <a:p>
              <a:r>
                <a:rPr lang="es-ES" sz="2000" dirty="0" smtClean="0">
                  <a:solidFill>
                    <a:schemeClr val="bg2">
                      <a:lumMod val="25000"/>
                    </a:schemeClr>
                  </a:solidFill>
                  <a:latin typeface="Ancizar Sans Regular Italic" panose="020B0602040300000003" pitchFamily="34" charset="0"/>
                </a:rPr>
                <a:t>entidad</a:t>
              </a:r>
              <a:endParaRPr lang="es-CO" sz="2000" dirty="0">
                <a:solidFill>
                  <a:schemeClr val="bg2">
                    <a:lumMod val="25000"/>
                  </a:schemeClr>
                </a:solidFill>
                <a:latin typeface="Ancizar Sans Bold Italic" panose="020B0802040300000003" pitchFamily="34" charset="0"/>
              </a:endParaRPr>
            </a:p>
          </p:txBody>
        </p:sp>
      </p:grpSp>
      <p:pic>
        <p:nvPicPr>
          <p:cNvPr id="67" name="Imagen 66"/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565"/>
          <a:stretch/>
        </p:blipFill>
        <p:spPr>
          <a:xfrm>
            <a:off x="5337260" y="9164010"/>
            <a:ext cx="2167987" cy="100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3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257</TotalTime>
  <Words>173</Words>
  <Application>Microsoft Office PowerPoint</Application>
  <PresentationFormat>Personalizado</PresentationFormat>
  <Paragraphs>29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2" baseType="lpstr">
      <vt:lpstr>Ancizar Sans Black</vt:lpstr>
      <vt:lpstr>Ancizar Sans Bold</vt:lpstr>
      <vt:lpstr>Ancizar Sans Bold Italic</vt:lpstr>
      <vt:lpstr>Ancizar Sans Extrablack</vt:lpstr>
      <vt:lpstr>Ancizar Sans Extrabold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Comunicaciones Facultad de Minas</dc:creator>
  <cp:lastModifiedBy>Samanta Pulgarín</cp:lastModifiedBy>
  <cp:revision>40</cp:revision>
  <dcterms:created xsi:type="dcterms:W3CDTF">2019-09-17T13:32:40Z</dcterms:created>
  <dcterms:modified xsi:type="dcterms:W3CDTF">2022-07-18T13:15:37Z</dcterms:modified>
</cp:coreProperties>
</file>