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7559675" cy="10439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D02"/>
    <a:srgbClr val="1E2836"/>
    <a:srgbClr val="21244A"/>
    <a:srgbClr val="39444F"/>
    <a:srgbClr val="2D0CF2"/>
    <a:srgbClr val="C48E39"/>
    <a:srgbClr val="896E43"/>
    <a:srgbClr val="D48E24"/>
    <a:srgbClr val="F8B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298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08C55-9138-4F3D-AD37-F484297A6088}" type="datetimeFigureOut">
              <a:rPr lang="es-CO" smtClean="0"/>
              <a:t>18/07/2022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1143000"/>
            <a:ext cx="2235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C7F06-EDCA-431B-A8EC-CC99FD3A97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42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C7F06-EDCA-431B-A8EC-CC99FD3A97D2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583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175E-E2BD-4B19-BBA8-3937910E9A7E}" type="datetimeFigureOut">
              <a:rPr lang="es-CO" smtClean="0"/>
              <a:t>18/07/2022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A67-E6E7-4F98-BBE9-9DFB1F799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755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175E-E2BD-4B19-BBA8-3937910E9A7E}" type="datetimeFigureOut">
              <a:rPr lang="es-CO" smtClean="0"/>
              <a:t>18/07/2022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A67-E6E7-4F98-BBE9-9DFB1F799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579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175E-E2BD-4B19-BBA8-3937910E9A7E}" type="datetimeFigureOut">
              <a:rPr lang="es-CO" smtClean="0"/>
              <a:t>18/07/2022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A67-E6E7-4F98-BBE9-9DFB1F799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732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175E-E2BD-4B19-BBA8-3937910E9A7E}" type="datetimeFigureOut">
              <a:rPr lang="es-CO" smtClean="0"/>
              <a:t>18/07/2022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A67-E6E7-4F98-BBE9-9DFB1F799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532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175E-E2BD-4B19-BBA8-3937910E9A7E}" type="datetimeFigureOut">
              <a:rPr lang="es-CO" smtClean="0"/>
              <a:t>18/07/2022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A67-E6E7-4F98-BBE9-9DFB1F799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911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175E-E2BD-4B19-BBA8-3937910E9A7E}" type="datetimeFigureOut">
              <a:rPr lang="es-CO" smtClean="0"/>
              <a:t>18/07/2022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A67-E6E7-4F98-BBE9-9DFB1F799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092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175E-E2BD-4B19-BBA8-3937910E9A7E}" type="datetimeFigureOut">
              <a:rPr lang="es-CO" smtClean="0"/>
              <a:t>18/07/2022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A67-E6E7-4F98-BBE9-9DFB1F799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624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175E-E2BD-4B19-BBA8-3937910E9A7E}" type="datetimeFigureOut">
              <a:rPr lang="es-CO" smtClean="0"/>
              <a:t>18/07/2022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A67-E6E7-4F98-BBE9-9DFB1F799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396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175E-E2BD-4B19-BBA8-3937910E9A7E}" type="datetimeFigureOut">
              <a:rPr lang="es-CO" smtClean="0"/>
              <a:t>18/07/2022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A67-E6E7-4F98-BBE9-9DFB1F799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407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175E-E2BD-4B19-BBA8-3937910E9A7E}" type="datetimeFigureOut">
              <a:rPr lang="es-CO" smtClean="0"/>
              <a:t>18/07/2022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A67-E6E7-4F98-BBE9-9DFB1F799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05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175E-E2BD-4B19-BBA8-3937910E9A7E}" type="datetimeFigureOut">
              <a:rPr lang="es-CO" smtClean="0"/>
              <a:t>18/07/2022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A67-E6E7-4F98-BBE9-9DFB1F799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185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0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394"/>
            <a:ext cx="7559675" cy="105293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-21151"/>
            <a:ext cx="7594839" cy="4009697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69157" y="6500072"/>
            <a:ext cx="2351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spc="174" dirty="0" smtClean="0">
                <a:solidFill>
                  <a:schemeClr val="bg1"/>
                </a:solidFill>
                <a:latin typeface="Ancizar Sans Bold" panose="020B0802040300000003" pitchFamily="34" charset="0"/>
              </a:rPr>
              <a:t>Invitado:</a:t>
            </a:r>
          </a:p>
          <a:p>
            <a:r>
              <a:rPr lang="es-ES" sz="1600" spc="174" dirty="0" smtClean="0">
                <a:solidFill>
                  <a:schemeClr val="bg1"/>
                </a:solidFill>
                <a:latin typeface="Ancizar Sans Bold" panose="020B0802040300000003" pitchFamily="34" charset="0"/>
              </a:rPr>
              <a:t>Nombre completo.</a:t>
            </a:r>
          </a:p>
          <a:p>
            <a:r>
              <a:rPr lang="es-ES" sz="1600" spc="174" dirty="0" smtClean="0">
                <a:solidFill>
                  <a:schemeClr val="bg1"/>
                </a:solidFill>
                <a:latin typeface="Ancizar Sans Regular" panose="020B0602040300000003" pitchFamily="34" charset="0"/>
              </a:rPr>
              <a:t>Estudios o cargo.</a:t>
            </a:r>
            <a:endParaRPr lang="es-CO" sz="1600" spc="174" dirty="0">
              <a:solidFill>
                <a:schemeClr val="bg1"/>
              </a:solidFill>
              <a:latin typeface="Ancizar Sans Regular" panose="020B0602040300000003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69157" y="5116722"/>
            <a:ext cx="63145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Lorem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ipsum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dolor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sit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amet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,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consectetuer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adipiscing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elit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, sed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diam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nonummy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nibh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euismod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tincidunt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ut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laoreet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dolore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magna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aliquam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erat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volutpat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. Ut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wisi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enim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ad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minim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veniam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,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quis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nostrud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exerci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tation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ullamcorper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suscipit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lobortis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nisl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ut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aliquip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ex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ea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commodo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consequat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.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Duis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autem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vel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eum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</a:t>
            </a:r>
            <a:r>
              <a:rPr lang="es-ES" sz="1400" spc="174" dirty="0" err="1">
                <a:solidFill>
                  <a:schemeClr val="bg1"/>
                </a:solidFill>
                <a:latin typeface="Ancizar Sans Regular Italic" panose="020B0602040300000003" pitchFamily="34" charset="0"/>
              </a:rPr>
              <a:t>iriure</a:t>
            </a:r>
            <a:r>
              <a:rPr lang="es-ES" sz="1400" spc="174" dirty="0">
                <a:solidFill>
                  <a:schemeClr val="bg1"/>
                </a:solidFill>
                <a:latin typeface="Ancizar Sans Regular Italic" panose="020B0602040300000003" pitchFamily="34" charset="0"/>
              </a:rPr>
              <a:t> </a:t>
            </a:r>
            <a:endParaRPr lang="es-CO" sz="1400" spc="174" dirty="0">
              <a:solidFill>
                <a:schemeClr val="bg1"/>
              </a:solidFill>
              <a:latin typeface="Ancizar Sans Regular Italic" panose="020B0602040300000003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7869" y="9294187"/>
            <a:ext cx="7559675" cy="1145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" b="15148"/>
          <a:stretch/>
        </p:blipFill>
        <p:spPr>
          <a:xfrm>
            <a:off x="5070937" y="9294187"/>
            <a:ext cx="2158045" cy="10688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1" y="9511726"/>
            <a:ext cx="1714961" cy="81137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9" y="3255715"/>
            <a:ext cx="7575414" cy="170461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02" y="-38535"/>
            <a:ext cx="2583790" cy="4333232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-7870" y="8608796"/>
            <a:ext cx="7559675" cy="406166"/>
          </a:xfrm>
          <a:prstGeom prst="rect">
            <a:avLst/>
          </a:prstGeom>
          <a:solidFill>
            <a:srgbClr val="F2AD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CuadroTexto 41"/>
          <p:cNvSpPr txBox="1"/>
          <p:nvPr/>
        </p:nvSpPr>
        <p:spPr>
          <a:xfrm>
            <a:off x="1222042" y="8676930"/>
            <a:ext cx="5209537" cy="324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8" dirty="0">
                <a:solidFill>
                  <a:srgbClr val="21244A"/>
                </a:solidFill>
                <a:latin typeface="Ancizar Sans Regular Italic" panose="020B0602040300000003" pitchFamily="34" charset="0"/>
              </a:rPr>
              <a:t>Informes: </a:t>
            </a:r>
            <a:r>
              <a:rPr lang="es-ES" sz="1508" dirty="0" err="1" smtClean="0">
                <a:solidFill>
                  <a:srgbClr val="21244A"/>
                </a:solidFill>
                <a:latin typeface="Ancizar Sans Regular Italic" panose="020B0602040300000003" pitchFamily="34" charset="0"/>
              </a:rPr>
              <a:t>xxxxxxxxxxxxxxx</a:t>
            </a:r>
            <a:endParaRPr lang="es-CO" sz="1508" dirty="0">
              <a:solidFill>
                <a:srgbClr val="21244A"/>
              </a:solidFill>
              <a:latin typeface="Ancizar Sans Bold Italic" panose="020B0802040300000003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69157" y="3288421"/>
            <a:ext cx="462824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4800" spc="174" dirty="0" smtClean="0">
                <a:solidFill>
                  <a:srgbClr val="1E2836"/>
                </a:solidFill>
                <a:latin typeface="Ancizar Sans Black" panose="020B0A02040300000003" pitchFamily="34" charset="0"/>
              </a:rPr>
              <a:t>TÍTULO</a:t>
            </a:r>
            <a:r>
              <a:rPr lang="es-ES" sz="4800" spc="174" dirty="0" smtClean="0">
                <a:solidFill>
                  <a:srgbClr val="1E2836"/>
                </a:solidFill>
                <a:latin typeface="Ancizar Sans Extrablack" panose="020B0B02040300000003" pitchFamily="34" charset="0"/>
              </a:rPr>
              <a:t> DEL</a:t>
            </a:r>
            <a:endParaRPr lang="es-CO" sz="4800" spc="174" dirty="0">
              <a:solidFill>
                <a:srgbClr val="1E2836"/>
              </a:solidFill>
              <a:latin typeface="Ancizar Sans Extrablack" panose="020B0B02040300000003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69157" y="3926902"/>
            <a:ext cx="490529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4800" spc="174" dirty="0" smtClean="0">
                <a:solidFill>
                  <a:srgbClr val="1E2836"/>
                </a:solidFill>
                <a:latin typeface="Ancizar Sans Bold" panose="020B0802040300000003" pitchFamily="34" charset="0"/>
              </a:rPr>
              <a:t>EVENTO</a:t>
            </a:r>
            <a:endParaRPr lang="es-CO" sz="4800" spc="174" dirty="0">
              <a:solidFill>
                <a:srgbClr val="1E2836"/>
              </a:solidFill>
              <a:latin typeface="Ancizar Sans Bold" panose="020B0802040300000003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69157" y="7444173"/>
            <a:ext cx="2797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spc="174" dirty="0" smtClean="0">
                <a:solidFill>
                  <a:schemeClr val="bg1"/>
                </a:solidFill>
                <a:latin typeface="Ancizar Sans Bold" panose="020B0802040300000003" pitchFamily="34" charset="0"/>
              </a:rPr>
              <a:t>Fecha: </a:t>
            </a:r>
            <a:r>
              <a:rPr lang="es-ES" sz="1600" spc="174" dirty="0" err="1" smtClean="0">
                <a:solidFill>
                  <a:schemeClr val="bg1"/>
                </a:solidFill>
                <a:latin typeface="Ancizar Sans Bold" panose="020B0802040300000003" pitchFamily="34" charset="0"/>
              </a:rPr>
              <a:t>xxxxxxxxx</a:t>
            </a:r>
            <a:endParaRPr lang="es-ES" sz="1600" spc="174" dirty="0" smtClean="0">
              <a:solidFill>
                <a:schemeClr val="bg1"/>
              </a:solidFill>
              <a:latin typeface="Ancizar Sans Bold" panose="020B0802040300000003" pitchFamily="34" charset="0"/>
            </a:endParaRPr>
          </a:p>
          <a:p>
            <a:r>
              <a:rPr lang="es-ES" sz="1600" spc="174" dirty="0" smtClean="0">
                <a:solidFill>
                  <a:schemeClr val="bg1"/>
                </a:solidFill>
                <a:latin typeface="Ancizar Sans Bold" panose="020B0802040300000003" pitchFamily="34" charset="0"/>
              </a:rPr>
              <a:t>Hora: </a:t>
            </a:r>
            <a:r>
              <a:rPr lang="es-ES" sz="1600" spc="174" dirty="0" err="1" smtClean="0">
                <a:solidFill>
                  <a:schemeClr val="bg1"/>
                </a:solidFill>
                <a:latin typeface="Ancizar Sans Bold" panose="020B0802040300000003" pitchFamily="34" charset="0"/>
              </a:rPr>
              <a:t>xxxxxxxxxxxx</a:t>
            </a:r>
            <a:endParaRPr lang="es-ES" sz="1600" spc="174" dirty="0" smtClean="0">
              <a:solidFill>
                <a:schemeClr val="bg1"/>
              </a:solidFill>
              <a:latin typeface="Ancizar Sans Bold" panose="020B0802040300000003" pitchFamily="34" charset="0"/>
            </a:endParaRPr>
          </a:p>
          <a:p>
            <a:r>
              <a:rPr lang="es-ES" sz="1600" spc="174" dirty="0" smtClean="0">
                <a:solidFill>
                  <a:schemeClr val="bg1"/>
                </a:solidFill>
                <a:latin typeface="Ancizar Sans Regular" panose="020B0602040300000003" pitchFamily="34" charset="0"/>
              </a:rPr>
              <a:t>Ubicación: </a:t>
            </a:r>
            <a:r>
              <a:rPr lang="es-ES" sz="1600" spc="174" dirty="0" err="1" smtClean="0">
                <a:solidFill>
                  <a:schemeClr val="bg1"/>
                </a:solidFill>
                <a:latin typeface="Ancizar Sans Regular" panose="020B0602040300000003" pitchFamily="34" charset="0"/>
              </a:rPr>
              <a:t>xxxxxxxxx</a:t>
            </a:r>
            <a:endParaRPr lang="es-CO" sz="1600" spc="174" dirty="0">
              <a:solidFill>
                <a:schemeClr val="bg1"/>
              </a:solidFill>
              <a:latin typeface="Ancizar Sans Regular" panose="020B0602040300000003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84" y="6477586"/>
            <a:ext cx="1371460" cy="16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76</Words>
  <Application>Microsoft Office PowerPoint</Application>
  <PresentationFormat>Personalizado</PresentationFormat>
  <Paragraphs>11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1" baseType="lpstr">
      <vt:lpstr>Ancizar Sans Black</vt:lpstr>
      <vt:lpstr>Ancizar Sans Bold</vt:lpstr>
      <vt:lpstr>Ancizar Sans Bold Italic</vt:lpstr>
      <vt:lpstr>Ancizar Sans Extrablack</vt:lpstr>
      <vt:lpstr>Ancizar Sans Regular</vt:lpstr>
      <vt:lpstr>Ancizar Sans Regular Italic</vt:lpstr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 Facultad de Minas</dc:creator>
  <cp:lastModifiedBy>Samanta Pulgarín</cp:lastModifiedBy>
  <cp:revision>26</cp:revision>
  <dcterms:created xsi:type="dcterms:W3CDTF">2019-09-17T13:32:40Z</dcterms:created>
  <dcterms:modified xsi:type="dcterms:W3CDTF">2022-07-18T14:54:48Z</dcterms:modified>
</cp:coreProperties>
</file>