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707938" cy="176291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123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30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096" y="2885149"/>
            <a:ext cx="10801747" cy="6137569"/>
          </a:xfrm>
        </p:spPr>
        <p:txBody>
          <a:bodyPr anchor="b"/>
          <a:lstStyle>
            <a:lvl1pPr algn="ctr">
              <a:defRPr sz="83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8492" y="9259406"/>
            <a:ext cx="9530954" cy="4256305"/>
          </a:xfrm>
        </p:spPr>
        <p:txBody>
          <a:bodyPr/>
          <a:lstStyle>
            <a:lvl1pPr marL="0" indent="0" algn="ctr">
              <a:buNone/>
              <a:defRPr sz="3336"/>
            </a:lvl1pPr>
            <a:lvl2pPr marL="635417" indent="0" algn="ctr">
              <a:buNone/>
              <a:defRPr sz="2780"/>
            </a:lvl2pPr>
            <a:lvl3pPr marL="1270833" indent="0" algn="ctr">
              <a:buNone/>
              <a:defRPr sz="2502"/>
            </a:lvl3pPr>
            <a:lvl4pPr marL="1906250" indent="0" algn="ctr">
              <a:buNone/>
              <a:defRPr sz="2224"/>
            </a:lvl4pPr>
            <a:lvl5pPr marL="2541666" indent="0" algn="ctr">
              <a:buNone/>
              <a:defRPr sz="2224"/>
            </a:lvl5pPr>
            <a:lvl6pPr marL="3177083" indent="0" algn="ctr">
              <a:buNone/>
              <a:defRPr sz="2224"/>
            </a:lvl6pPr>
            <a:lvl7pPr marL="3812499" indent="0" algn="ctr">
              <a:buNone/>
              <a:defRPr sz="2224"/>
            </a:lvl7pPr>
            <a:lvl8pPr marL="4447916" indent="0" algn="ctr">
              <a:buNone/>
              <a:defRPr sz="2224"/>
            </a:lvl8pPr>
            <a:lvl9pPr marL="5083332" indent="0" algn="ctr">
              <a:buNone/>
              <a:defRPr sz="222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829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385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4119" y="938591"/>
            <a:ext cx="2740149" cy="1493992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3672" y="938591"/>
            <a:ext cx="8061598" cy="1493992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358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764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052" y="4395060"/>
            <a:ext cx="10960597" cy="7333251"/>
          </a:xfrm>
        </p:spPr>
        <p:txBody>
          <a:bodyPr anchor="b"/>
          <a:lstStyle>
            <a:lvl1pPr>
              <a:defRPr sz="83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052" y="11797686"/>
            <a:ext cx="10960597" cy="3856384"/>
          </a:xfrm>
        </p:spPr>
        <p:txBody>
          <a:bodyPr/>
          <a:lstStyle>
            <a:lvl1pPr marL="0" indent="0">
              <a:buNone/>
              <a:defRPr sz="3336">
                <a:solidFill>
                  <a:schemeClr val="tx1"/>
                </a:solidFill>
              </a:defRPr>
            </a:lvl1pPr>
            <a:lvl2pPr marL="635417" indent="0">
              <a:buNone/>
              <a:defRPr sz="2780">
                <a:solidFill>
                  <a:schemeClr val="tx1">
                    <a:tint val="75000"/>
                  </a:schemeClr>
                </a:solidFill>
              </a:defRPr>
            </a:lvl2pPr>
            <a:lvl3pPr marL="1270833" indent="0">
              <a:buNone/>
              <a:defRPr sz="2502">
                <a:solidFill>
                  <a:schemeClr val="tx1">
                    <a:tint val="75000"/>
                  </a:schemeClr>
                </a:solidFill>
              </a:defRPr>
            </a:lvl3pPr>
            <a:lvl4pPr marL="1906250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4pPr>
            <a:lvl5pPr marL="2541666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5pPr>
            <a:lvl6pPr marL="3177083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6pPr>
            <a:lvl7pPr marL="3812499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7pPr>
            <a:lvl8pPr marL="4447916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8pPr>
            <a:lvl9pPr marL="5083332" indent="0">
              <a:buNone/>
              <a:defRPr sz="22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6434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3671" y="4692955"/>
            <a:ext cx="5400874" cy="1118555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33393" y="4692955"/>
            <a:ext cx="5400874" cy="1118555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013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938595"/>
            <a:ext cx="10960597" cy="3407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5327" y="4321601"/>
            <a:ext cx="5376053" cy="2117950"/>
          </a:xfrm>
        </p:spPr>
        <p:txBody>
          <a:bodyPr anchor="b"/>
          <a:lstStyle>
            <a:lvl1pPr marL="0" indent="0">
              <a:buNone/>
              <a:defRPr sz="3336" b="1"/>
            </a:lvl1pPr>
            <a:lvl2pPr marL="635417" indent="0">
              <a:buNone/>
              <a:defRPr sz="2780" b="1"/>
            </a:lvl2pPr>
            <a:lvl3pPr marL="1270833" indent="0">
              <a:buNone/>
              <a:defRPr sz="2502" b="1"/>
            </a:lvl3pPr>
            <a:lvl4pPr marL="1906250" indent="0">
              <a:buNone/>
              <a:defRPr sz="2224" b="1"/>
            </a:lvl4pPr>
            <a:lvl5pPr marL="2541666" indent="0">
              <a:buNone/>
              <a:defRPr sz="2224" b="1"/>
            </a:lvl5pPr>
            <a:lvl6pPr marL="3177083" indent="0">
              <a:buNone/>
              <a:defRPr sz="2224" b="1"/>
            </a:lvl6pPr>
            <a:lvl7pPr marL="3812499" indent="0">
              <a:buNone/>
              <a:defRPr sz="2224" b="1"/>
            </a:lvl7pPr>
            <a:lvl8pPr marL="4447916" indent="0">
              <a:buNone/>
              <a:defRPr sz="2224" b="1"/>
            </a:lvl8pPr>
            <a:lvl9pPr marL="5083332" indent="0">
              <a:buNone/>
              <a:defRPr sz="222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5327" y="6439551"/>
            <a:ext cx="5376053" cy="947160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3394" y="4321601"/>
            <a:ext cx="5402529" cy="2117950"/>
          </a:xfrm>
        </p:spPr>
        <p:txBody>
          <a:bodyPr anchor="b"/>
          <a:lstStyle>
            <a:lvl1pPr marL="0" indent="0">
              <a:buNone/>
              <a:defRPr sz="3336" b="1"/>
            </a:lvl1pPr>
            <a:lvl2pPr marL="635417" indent="0">
              <a:buNone/>
              <a:defRPr sz="2780" b="1"/>
            </a:lvl2pPr>
            <a:lvl3pPr marL="1270833" indent="0">
              <a:buNone/>
              <a:defRPr sz="2502" b="1"/>
            </a:lvl3pPr>
            <a:lvl4pPr marL="1906250" indent="0">
              <a:buNone/>
              <a:defRPr sz="2224" b="1"/>
            </a:lvl4pPr>
            <a:lvl5pPr marL="2541666" indent="0">
              <a:buNone/>
              <a:defRPr sz="2224" b="1"/>
            </a:lvl5pPr>
            <a:lvl6pPr marL="3177083" indent="0">
              <a:buNone/>
              <a:defRPr sz="2224" b="1"/>
            </a:lvl6pPr>
            <a:lvl7pPr marL="3812499" indent="0">
              <a:buNone/>
              <a:defRPr sz="2224" b="1"/>
            </a:lvl7pPr>
            <a:lvl8pPr marL="4447916" indent="0">
              <a:buNone/>
              <a:defRPr sz="2224" b="1"/>
            </a:lvl8pPr>
            <a:lvl9pPr marL="5083332" indent="0">
              <a:buNone/>
              <a:defRPr sz="222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33394" y="6439551"/>
            <a:ext cx="5402529" cy="947160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944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214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323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1175279"/>
            <a:ext cx="4098641" cy="4113477"/>
          </a:xfrm>
        </p:spPr>
        <p:txBody>
          <a:bodyPr anchor="b"/>
          <a:lstStyle>
            <a:lvl1pPr>
              <a:defRPr sz="444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2529" y="2538280"/>
            <a:ext cx="6433394" cy="12528150"/>
          </a:xfrm>
        </p:spPr>
        <p:txBody>
          <a:bodyPr/>
          <a:lstStyle>
            <a:lvl1pPr>
              <a:defRPr sz="4447"/>
            </a:lvl1pPr>
            <a:lvl2pPr>
              <a:defRPr sz="3891"/>
            </a:lvl2pPr>
            <a:lvl3pPr>
              <a:defRPr sz="3336"/>
            </a:lvl3pPr>
            <a:lvl4pPr>
              <a:defRPr sz="2780"/>
            </a:lvl4pPr>
            <a:lvl5pPr>
              <a:defRPr sz="2780"/>
            </a:lvl5pPr>
            <a:lvl6pPr>
              <a:defRPr sz="2780"/>
            </a:lvl6pPr>
            <a:lvl7pPr>
              <a:defRPr sz="2780"/>
            </a:lvl7pPr>
            <a:lvl8pPr>
              <a:defRPr sz="2780"/>
            </a:lvl8pPr>
            <a:lvl9pPr>
              <a:defRPr sz="278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5326" y="5288757"/>
            <a:ext cx="4098641" cy="9798075"/>
          </a:xfrm>
        </p:spPr>
        <p:txBody>
          <a:bodyPr/>
          <a:lstStyle>
            <a:lvl1pPr marL="0" indent="0">
              <a:buNone/>
              <a:defRPr sz="2224"/>
            </a:lvl1pPr>
            <a:lvl2pPr marL="635417" indent="0">
              <a:buNone/>
              <a:defRPr sz="1946"/>
            </a:lvl2pPr>
            <a:lvl3pPr marL="1270833" indent="0">
              <a:buNone/>
              <a:defRPr sz="1668"/>
            </a:lvl3pPr>
            <a:lvl4pPr marL="1906250" indent="0">
              <a:buNone/>
              <a:defRPr sz="1390"/>
            </a:lvl4pPr>
            <a:lvl5pPr marL="2541666" indent="0">
              <a:buNone/>
              <a:defRPr sz="1390"/>
            </a:lvl5pPr>
            <a:lvl6pPr marL="3177083" indent="0">
              <a:buNone/>
              <a:defRPr sz="1390"/>
            </a:lvl6pPr>
            <a:lvl7pPr marL="3812499" indent="0">
              <a:buNone/>
              <a:defRPr sz="1390"/>
            </a:lvl7pPr>
            <a:lvl8pPr marL="4447916" indent="0">
              <a:buNone/>
              <a:defRPr sz="1390"/>
            </a:lvl8pPr>
            <a:lvl9pPr marL="5083332" indent="0">
              <a:buNone/>
              <a:defRPr sz="139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604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26" y="1175279"/>
            <a:ext cx="4098641" cy="4113477"/>
          </a:xfrm>
        </p:spPr>
        <p:txBody>
          <a:bodyPr anchor="b"/>
          <a:lstStyle>
            <a:lvl1pPr>
              <a:defRPr sz="444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02529" y="2538280"/>
            <a:ext cx="6433394" cy="12528150"/>
          </a:xfrm>
        </p:spPr>
        <p:txBody>
          <a:bodyPr anchor="t"/>
          <a:lstStyle>
            <a:lvl1pPr marL="0" indent="0">
              <a:buNone/>
              <a:defRPr sz="4447"/>
            </a:lvl1pPr>
            <a:lvl2pPr marL="635417" indent="0">
              <a:buNone/>
              <a:defRPr sz="3891"/>
            </a:lvl2pPr>
            <a:lvl3pPr marL="1270833" indent="0">
              <a:buNone/>
              <a:defRPr sz="3336"/>
            </a:lvl3pPr>
            <a:lvl4pPr marL="1906250" indent="0">
              <a:buNone/>
              <a:defRPr sz="2780"/>
            </a:lvl4pPr>
            <a:lvl5pPr marL="2541666" indent="0">
              <a:buNone/>
              <a:defRPr sz="2780"/>
            </a:lvl5pPr>
            <a:lvl6pPr marL="3177083" indent="0">
              <a:buNone/>
              <a:defRPr sz="2780"/>
            </a:lvl6pPr>
            <a:lvl7pPr marL="3812499" indent="0">
              <a:buNone/>
              <a:defRPr sz="2780"/>
            </a:lvl7pPr>
            <a:lvl8pPr marL="4447916" indent="0">
              <a:buNone/>
              <a:defRPr sz="2780"/>
            </a:lvl8pPr>
            <a:lvl9pPr marL="5083332" indent="0">
              <a:buNone/>
              <a:defRPr sz="278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5326" y="5288757"/>
            <a:ext cx="4098641" cy="9798075"/>
          </a:xfrm>
        </p:spPr>
        <p:txBody>
          <a:bodyPr/>
          <a:lstStyle>
            <a:lvl1pPr marL="0" indent="0">
              <a:buNone/>
              <a:defRPr sz="2224"/>
            </a:lvl1pPr>
            <a:lvl2pPr marL="635417" indent="0">
              <a:buNone/>
              <a:defRPr sz="1946"/>
            </a:lvl2pPr>
            <a:lvl3pPr marL="1270833" indent="0">
              <a:buNone/>
              <a:defRPr sz="1668"/>
            </a:lvl3pPr>
            <a:lvl4pPr marL="1906250" indent="0">
              <a:buNone/>
              <a:defRPr sz="1390"/>
            </a:lvl4pPr>
            <a:lvl5pPr marL="2541666" indent="0">
              <a:buNone/>
              <a:defRPr sz="1390"/>
            </a:lvl5pPr>
            <a:lvl6pPr marL="3177083" indent="0">
              <a:buNone/>
              <a:defRPr sz="1390"/>
            </a:lvl6pPr>
            <a:lvl7pPr marL="3812499" indent="0">
              <a:buNone/>
              <a:defRPr sz="1390"/>
            </a:lvl7pPr>
            <a:lvl8pPr marL="4447916" indent="0">
              <a:buNone/>
              <a:defRPr sz="1390"/>
            </a:lvl8pPr>
            <a:lvl9pPr marL="5083332" indent="0">
              <a:buNone/>
              <a:defRPr sz="139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3019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3671" y="938595"/>
            <a:ext cx="10960597" cy="3407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671" y="4692955"/>
            <a:ext cx="10960597" cy="111855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3671" y="16339649"/>
            <a:ext cx="2859286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6B145-9200-45A7-A8EF-58FCA484A474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09505" y="16339649"/>
            <a:ext cx="4288929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74981" y="16339649"/>
            <a:ext cx="2859286" cy="9385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674A0-DD83-4E60-B538-32F91526349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1707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70833" rtl="0" eaLnBrk="1" latinLnBrk="0" hangingPunct="1">
        <a:lnSpc>
          <a:spcPct val="90000"/>
        </a:lnSpc>
        <a:spcBef>
          <a:spcPct val="0"/>
        </a:spcBef>
        <a:buNone/>
        <a:defRPr sz="61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7708" indent="-317708" algn="l" defTabSz="1270833" rtl="0" eaLnBrk="1" latinLnBrk="0" hangingPunct="1">
        <a:lnSpc>
          <a:spcPct val="90000"/>
        </a:lnSpc>
        <a:spcBef>
          <a:spcPts val="1390"/>
        </a:spcBef>
        <a:buFont typeface="Arial" panose="020B0604020202020204" pitchFamily="34" charset="0"/>
        <a:buChar char="•"/>
        <a:defRPr sz="3891" kern="1200">
          <a:solidFill>
            <a:schemeClr val="tx1"/>
          </a:solidFill>
          <a:latin typeface="+mn-lt"/>
          <a:ea typeface="+mn-ea"/>
          <a:cs typeface="+mn-cs"/>
        </a:defRPr>
      </a:lvl1pPr>
      <a:lvl2pPr marL="953125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3336" kern="1200">
          <a:solidFill>
            <a:schemeClr val="tx1"/>
          </a:solidFill>
          <a:latin typeface="+mn-lt"/>
          <a:ea typeface="+mn-ea"/>
          <a:cs typeface="+mn-cs"/>
        </a:defRPr>
      </a:lvl2pPr>
      <a:lvl3pPr marL="158854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780" kern="1200">
          <a:solidFill>
            <a:schemeClr val="tx1"/>
          </a:solidFill>
          <a:latin typeface="+mn-lt"/>
          <a:ea typeface="+mn-ea"/>
          <a:cs typeface="+mn-cs"/>
        </a:defRPr>
      </a:lvl3pPr>
      <a:lvl4pPr marL="2223958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4pPr>
      <a:lvl5pPr marL="2859375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5pPr>
      <a:lvl6pPr marL="349479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6pPr>
      <a:lvl7pPr marL="4130208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7pPr>
      <a:lvl8pPr marL="4765624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8pPr>
      <a:lvl9pPr marL="5401041" indent="-317708" algn="l" defTabSz="1270833" rtl="0" eaLnBrk="1" latinLnBrk="0" hangingPunct="1">
        <a:lnSpc>
          <a:spcPct val="90000"/>
        </a:lnSpc>
        <a:spcBef>
          <a:spcPts val="695"/>
        </a:spcBef>
        <a:buFont typeface="Arial" panose="020B0604020202020204" pitchFamily="34" charset="0"/>
        <a:buChar char="•"/>
        <a:defRPr sz="25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1pPr>
      <a:lvl2pPr marL="635417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2pPr>
      <a:lvl3pPr marL="1270833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3pPr>
      <a:lvl4pPr marL="1906250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4pPr>
      <a:lvl5pPr marL="2541666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5pPr>
      <a:lvl6pPr marL="3177083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6pPr>
      <a:lvl7pPr marL="3812499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7pPr>
      <a:lvl8pPr marL="4447916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8pPr>
      <a:lvl9pPr marL="5083332" algn="l" defTabSz="1270833" rtl="0" eaLnBrk="1" latinLnBrk="0" hangingPunct="1">
        <a:defRPr sz="25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E5902A3-3B44-4807-9BEC-BB88912B5AD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43064"/>
            <a:ext cx="12707938" cy="1304934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C6ADEFD4-F2DF-4AFA-8CF7-B68D12B99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707938" cy="7316867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49A3D9C-4154-4372-8522-54BEC3A20E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548" y="7316867"/>
            <a:ext cx="4344390" cy="7278758"/>
          </a:xfrm>
          <a:prstGeom prst="rect">
            <a:avLst/>
          </a:prstGeom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248C4D8A-8766-4059-AD30-8E88570B2010}"/>
              </a:ext>
            </a:extLst>
          </p:cNvPr>
          <p:cNvSpPr txBox="1"/>
          <p:nvPr/>
        </p:nvSpPr>
        <p:spPr>
          <a:xfrm>
            <a:off x="984817" y="6214120"/>
            <a:ext cx="33595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Conferencia</a:t>
            </a:r>
            <a:endParaRPr lang="es-CO" sz="6000" dirty="0">
              <a:solidFill>
                <a:srgbClr val="1A123A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C8E7B4C-5C37-4FE7-BEB3-9D4442AD3243}"/>
              </a:ext>
            </a:extLst>
          </p:cNvPr>
          <p:cNvSpPr txBox="1"/>
          <p:nvPr/>
        </p:nvSpPr>
        <p:spPr>
          <a:xfrm>
            <a:off x="549389" y="7251554"/>
            <a:ext cx="6264215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>
                <a:solidFill>
                  <a:srgbClr val="1A123A"/>
                </a:solidFill>
                <a:latin typeface="Ancizar Sans Black" panose="020B0A02040300000003" pitchFamily="34" charset="0"/>
              </a:rPr>
              <a:t>TÍTULO DE</a:t>
            </a:r>
          </a:p>
          <a:p>
            <a:r>
              <a:rPr lang="es-ES" sz="6600" dirty="0">
                <a:solidFill>
                  <a:srgbClr val="1A123A"/>
                </a:solidFill>
                <a:latin typeface="Ancizar Sans Bold" panose="020B0802040300000003" pitchFamily="34" charset="0"/>
              </a:rPr>
              <a:t>LA CONFERENCIA</a:t>
            </a:r>
            <a:endParaRPr lang="es-CO" sz="6600" dirty="0">
              <a:solidFill>
                <a:srgbClr val="1A123A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B72BC89-2BBA-428F-BD01-EB9E91CAA5DB}"/>
              </a:ext>
            </a:extLst>
          </p:cNvPr>
          <p:cNvSpPr txBox="1"/>
          <p:nvPr/>
        </p:nvSpPr>
        <p:spPr>
          <a:xfrm>
            <a:off x="549389" y="9590656"/>
            <a:ext cx="711415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Información adicional en caso que la requiera.</a:t>
            </a:r>
          </a:p>
          <a:p>
            <a:pPr algn="just"/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sit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,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consectetuer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magna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aliquam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erat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volutpat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. Ut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wisi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enim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ad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minim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veniam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, quis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nostrud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exerci</a:t>
            </a:r>
            <a:r>
              <a:rPr lang="es-CO" sz="28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</a:t>
            </a:r>
            <a:r>
              <a:rPr lang="es-CO" sz="28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tation</a:t>
            </a:r>
            <a:endParaRPr lang="es-CO" sz="2800" dirty="0">
              <a:solidFill>
                <a:srgbClr val="1A123A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5CEA70C-D167-44E1-B47D-EE32F7DCCC07}"/>
              </a:ext>
            </a:extLst>
          </p:cNvPr>
          <p:cNvSpPr txBox="1"/>
          <p:nvPr/>
        </p:nvSpPr>
        <p:spPr>
          <a:xfrm>
            <a:off x="550332" y="12103322"/>
            <a:ext cx="2048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latin typeface="Ancizar Sans Black" panose="020B0A02040300000003" pitchFamily="34" charset="0"/>
              </a:rPr>
              <a:t>A cargo de:</a:t>
            </a:r>
            <a:endParaRPr lang="es-CO" sz="3200" dirty="0">
              <a:latin typeface="Ancizar Sans Black" panose="020B0A02040300000003" pitchFamily="34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2408885-E392-4FF6-A948-A3F041327B0C}"/>
              </a:ext>
            </a:extLst>
          </p:cNvPr>
          <p:cNvSpPr txBox="1"/>
          <p:nvPr/>
        </p:nvSpPr>
        <p:spPr>
          <a:xfrm>
            <a:off x="491988" y="12688097"/>
            <a:ext cx="57125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>
                <a:latin typeface="Ancizar Sans Bold" panose="020B0802040300000003" pitchFamily="34" charset="0"/>
              </a:rPr>
              <a:t>Nombre del conferencista.</a:t>
            </a:r>
          </a:p>
          <a:p>
            <a:r>
              <a:rPr lang="es-ES" sz="3200" dirty="0">
                <a:latin typeface="Ancizar Sans Regular" panose="020B0602040300000003" pitchFamily="34" charset="0"/>
              </a:rPr>
              <a:t>Estudios o cargo actual de trabajo.</a:t>
            </a:r>
            <a:endParaRPr lang="es-CO" sz="3200" dirty="0">
              <a:latin typeface="Ancizar Sans Regular" panose="020B0602040300000003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964EBA1-81E7-42A1-A248-AE6287B22827}"/>
              </a:ext>
            </a:extLst>
          </p:cNvPr>
          <p:cNvSpPr txBox="1"/>
          <p:nvPr/>
        </p:nvSpPr>
        <p:spPr>
          <a:xfrm>
            <a:off x="9896115" y="7589688"/>
            <a:ext cx="13227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8000" dirty="0">
                <a:solidFill>
                  <a:schemeClr val="bg1"/>
                </a:solidFill>
                <a:latin typeface="Ancizar Sans Black" panose="020B0A02040300000003" pitchFamily="34" charset="0"/>
              </a:rPr>
              <a:t>12</a:t>
            </a:r>
            <a:endParaRPr lang="es-CO" sz="8000" dirty="0">
              <a:solidFill>
                <a:schemeClr val="bg1"/>
              </a:solidFill>
              <a:latin typeface="Ancizar Sans Black" panose="020B0A02040300000003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2A879C59-07A8-4AB6-8623-F5AC3DDD11EB}"/>
              </a:ext>
            </a:extLst>
          </p:cNvPr>
          <p:cNvSpPr txBox="1"/>
          <p:nvPr/>
        </p:nvSpPr>
        <p:spPr>
          <a:xfrm>
            <a:off x="9682915" y="8531186"/>
            <a:ext cx="1749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3600" dirty="0" err="1">
                <a:solidFill>
                  <a:schemeClr val="bg1"/>
                </a:solidFill>
                <a:latin typeface="Ancizar Sans Bold" panose="020B0802040300000003" pitchFamily="34" charset="0"/>
              </a:rPr>
              <a:t>Xxxxxxx</a:t>
            </a:r>
            <a:endParaRPr lang="es-ES" sz="3600" dirty="0">
              <a:solidFill>
                <a:schemeClr val="bg1"/>
              </a:solidFill>
              <a:latin typeface="Ancizar Sans Bold" panose="020B0802040300000003" pitchFamily="34" charset="0"/>
            </a:endParaRPr>
          </a:p>
          <a:p>
            <a:pPr algn="ctr"/>
            <a:r>
              <a:rPr lang="es-ES" sz="3600" dirty="0">
                <a:solidFill>
                  <a:schemeClr val="bg1"/>
                </a:solidFill>
                <a:latin typeface="Ancizar Sans Regular" panose="020B0602040300000003" pitchFamily="34" charset="0"/>
              </a:rPr>
              <a:t>de 2024</a:t>
            </a:r>
            <a:endParaRPr lang="es-CO" sz="36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EDA26BF-ECA8-4502-892D-21DD76D826AB}"/>
              </a:ext>
            </a:extLst>
          </p:cNvPr>
          <p:cNvSpPr txBox="1"/>
          <p:nvPr/>
        </p:nvSpPr>
        <p:spPr>
          <a:xfrm>
            <a:off x="9498569" y="10056607"/>
            <a:ext cx="2117887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000" dirty="0">
                <a:solidFill>
                  <a:schemeClr val="bg1"/>
                </a:solidFill>
                <a:latin typeface="Ancizar Sans Regular" panose="020B0602040300000003" pitchFamily="34" charset="0"/>
              </a:rPr>
              <a:t>Hora:</a:t>
            </a:r>
          </a:p>
          <a:p>
            <a:pPr algn="ctr"/>
            <a:r>
              <a:rPr lang="es-ES" sz="6600" dirty="0">
                <a:solidFill>
                  <a:schemeClr val="bg1"/>
                </a:solidFill>
                <a:latin typeface="Ancizar Sans Bold Italic" panose="020B0802040300000003" pitchFamily="34" charset="0"/>
              </a:rPr>
              <a:t>06:00</a:t>
            </a:r>
          </a:p>
          <a:p>
            <a:pPr algn="ctr"/>
            <a:r>
              <a:rPr lang="es-ES" sz="4000" dirty="0">
                <a:solidFill>
                  <a:schemeClr val="bg1"/>
                </a:solidFill>
                <a:latin typeface="Ancizar Sans Regular" panose="020B0602040300000003" pitchFamily="34" charset="0"/>
              </a:rPr>
              <a:t>p.m.</a:t>
            </a:r>
            <a:endParaRPr lang="es-CO" sz="4000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EEC3177A-373E-46D8-89D6-E21751B293AC}"/>
              </a:ext>
            </a:extLst>
          </p:cNvPr>
          <p:cNvSpPr txBox="1"/>
          <p:nvPr/>
        </p:nvSpPr>
        <p:spPr>
          <a:xfrm>
            <a:off x="9084192" y="12904989"/>
            <a:ext cx="294664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Campus Robledo</a:t>
            </a:r>
          </a:p>
          <a:p>
            <a:r>
              <a:rPr lang="es-ES" sz="3600" dirty="0">
                <a:solidFill>
                  <a:schemeClr val="bg1"/>
                </a:solidFill>
                <a:latin typeface="Ancizar Sans Bold Italic" panose="020B0802040300000003" pitchFamily="34" charset="0"/>
              </a:rPr>
              <a:t>Bloque M1-220</a:t>
            </a:r>
            <a:endParaRPr lang="es-CO" sz="3600" dirty="0">
              <a:solidFill>
                <a:schemeClr val="bg1"/>
              </a:solidFill>
              <a:latin typeface="Ancizar Sans Bold Italic" panose="020B0802040300000003" pitchFamily="34" charset="0"/>
            </a:endParaRP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3546637-C5D5-467D-9D58-0D68AB74DE80}"/>
              </a:ext>
            </a:extLst>
          </p:cNvPr>
          <p:cNvSpPr txBox="1"/>
          <p:nvPr/>
        </p:nvSpPr>
        <p:spPr>
          <a:xfrm>
            <a:off x="2329470" y="14809026"/>
            <a:ext cx="8048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Informes: </a:t>
            </a:r>
            <a:r>
              <a:rPr lang="es-CO" sz="24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xxxxxxxxxxxxxxx</a:t>
            </a:r>
            <a:r>
              <a:rPr lang="es-CO" sz="2400" dirty="0">
                <a:solidFill>
                  <a:srgbClr val="1A123A"/>
                </a:solidFill>
                <a:latin typeface="Ancizar Sans Regular Italic" panose="020B0602040300000003" pitchFamily="34" charset="0"/>
              </a:rPr>
              <a:t>  |  Organiza: </a:t>
            </a:r>
            <a:r>
              <a:rPr lang="es-CO" sz="2400" dirty="0" err="1">
                <a:solidFill>
                  <a:srgbClr val="1A123A"/>
                </a:solidFill>
                <a:latin typeface="Ancizar Sans Regular Italic" panose="020B0602040300000003" pitchFamily="34" charset="0"/>
              </a:rPr>
              <a:t>xxxxxxxxxxxxxxxxxxxxxxxxxxxxxxxxx</a:t>
            </a:r>
            <a:endParaRPr lang="es-CO" sz="2400" dirty="0">
              <a:solidFill>
                <a:srgbClr val="1A123A"/>
              </a:solidFill>
              <a:latin typeface="Ancizar Sans Regular Italic" panose="020B0602040300000003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332ACA8-A2F3-4DF1-9FF6-3DFD3FFEC4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37123"/>
            <a:ext cx="12707938" cy="209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7986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85</Words>
  <Application>Microsoft Office PowerPoint</Application>
  <PresentationFormat>Personalizado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Ancizar Sans Black</vt:lpstr>
      <vt:lpstr>Ancizar Sans Bold</vt:lpstr>
      <vt:lpstr>Ancizar Sans Bold Italic</vt:lpstr>
      <vt:lpstr>Ancizar Sans Regular</vt:lpstr>
      <vt:lpstr>Ancizar Sans Regular Italic</vt:lpstr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David García</dc:creator>
  <cp:lastModifiedBy>Juan David García</cp:lastModifiedBy>
  <cp:revision>3</cp:revision>
  <dcterms:created xsi:type="dcterms:W3CDTF">2024-02-05T17:02:20Z</dcterms:created>
  <dcterms:modified xsi:type="dcterms:W3CDTF">2024-02-06T20:17:08Z</dcterms:modified>
</cp:coreProperties>
</file>