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707938" cy="17629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4B51"/>
    <a:srgbClr val="F08922"/>
    <a:srgbClr val="2991B3"/>
    <a:srgbClr val="EBB7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4" d="100"/>
          <a:sy n="44" d="100"/>
        </p:scale>
        <p:origin x="30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096" y="2885149"/>
            <a:ext cx="10801747" cy="6137569"/>
          </a:xfrm>
        </p:spPr>
        <p:txBody>
          <a:bodyPr anchor="b"/>
          <a:lstStyle>
            <a:lvl1pPr algn="ctr"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8492" y="9259406"/>
            <a:ext cx="9530954" cy="4256305"/>
          </a:xfrm>
        </p:spPr>
        <p:txBody>
          <a:bodyPr/>
          <a:lstStyle>
            <a:lvl1pPr marL="0" indent="0" algn="ctr">
              <a:buNone/>
              <a:defRPr sz="3336"/>
            </a:lvl1pPr>
            <a:lvl2pPr marL="635417" indent="0" algn="ctr">
              <a:buNone/>
              <a:defRPr sz="2780"/>
            </a:lvl2pPr>
            <a:lvl3pPr marL="1270833" indent="0" algn="ctr">
              <a:buNone/>
              <a:defRPr sz="2502"/>
            </a:lvl3pPr>
            <a:lvl4pPr marL="1906250" indent="0" algn="ctr">
              <a:buNone/>
              <a:defRPr sz="2224"/>
            </a:lvl4pPr>
            <a:lvl5pPr marL="2541666" indent="0" algn="ctr">
              <a:buNone/>
              <a:defRPr sz="2224"/>
            </a:lvl5pPr>
            <a:lvl6pPr marL="3177083" indent="0" algn="ctr">
              <a:buNone/>
              <a:defRPr sz="2224"/>
            </a:lvl6pPr>
            <a:lvl7pPr marL="3812499" indent="0" algn="ctr">
              <a:buNone/>
              <a:defRPr sz="2224"/>
            </a:lvl7pPr>
            <a:lvl8pPr marL="4447916" indent="0" algn="ctr">
              <a:buNone/>
              <a:defRPr sz="2224"/>
            </a:lvl8pPr>
            <a:lvl9pPr marL="5083332" indent="0" algn="ctr">
              <a:buNone/>
              <a:defRPr sz="222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355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77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4119" y="938591"/>
            <a:ext cx="2740149" cy="1493992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3672" y="938591"/>
            <a:ext cx="8061598" cy="1493992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27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2296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052" y="4395060"/>
            <a:ext cx="10960597" cy="7333251"/>
          </a:xfrm>
        </p:spPr>
        <p:txBody>
          <a:bodyPr anchor="b"/>
          <a:lstStyle>
            <a:lvl1pPr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052" y="11797686"/>
            <a:ext cx="10960597" cy="3856384"/>
          </a:xfrm>
        </p:spPr>
        <p:txBody>
          <a:bodyPr/>
          <a:lstStyle>
            <a:lvl1pPr marL="0" indent="0">
              <a:buNone/>
              <a:defRPr sz="3336">
                <a:solidFill>
                  <a:schemeClr val="tx1"/>
                </a:solidFill>
              </a:defRPr>
            </a:lvl1pPr>
            <a:lvl2pPr marL="635417" indent="0">
              <a:buNone/>
              <a:defRPr sz="2780">
                <a:solidFill>
                  <a:schemeClr val="tx1">
                    <a:tint val="75000"/>
                  </a:schemeClr>
                </a:solidFill>
              </a:defRPr>
            </a:lvl2pPr>
            <a:lvl3pPr marL="1270833" indent="0">
              <a:buNone/>
              <a:defRPr sz="2502">
                <a:solidFill>
                  <a:schemeClr val="tx1">
                    <a:tint val="75000"/>
                  </a:schemeClr>
                </a:solidFill>
              </a:defRPr>
            </a:lvl3pPr>
            <a:lvl4pPr marL="1906250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4pPr>
            <a:lvl5pPr marL="254166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5pPr>
            <a:lvl6pPr marL="3177083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6pPr>
            <a:lvl7pPr marL="3812499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7pPr>
            <a:lvl8pPr marL="444791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8pPr>
            <a:lvl9pPr marL="5083332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551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3671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3393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00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938595"/>
            <a:ext cx="10960597" cy="3407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5327" y="4321601"/>
            <a:ext cx="5376053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5327" y="6439551"/>
            <a:ext cx="5376053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3394" y="4321601"/>
            <a:ext cx="5402529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3394" y="6439551"/>
            <a:ext cx="5402529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308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119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67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2529" y="2538280"/>
            <a:ext cx="6433394" cy="12528150"/>
          </a:xfrm>
        </p:spPr>
        <p:txBody>
          <a:bodyPr/>
          <a:lstStyle>
            <a:lvl1pPr>
              <a:defRPr sz="4447"/>
            </a:lvl1pPr>
            <a:lvl2pPr>
              <a:defRPr sz="3891"/>
            </a:lvl2pPr>
            <a:lvl3pPr>
              <a:defRPr sz="3336"/>
            </a:lvl3pPr>
            <a:lvl4pPr>
              <a:defRPr sz="2780"/>
            </a:lvl4pPr>
            <a:lvl5pPr>
              <a:defRPr sz="2780"/>
            </a:lvl5pPr>
            <a:lvl6pPr>
              <a:defRPr sz="2780"/>
            </a:lvl6pPr>
            <a:lvl7pPr>
              <a:defRPr sz="2780"/>
            </a:lvl7pPr>
            <a:lvl8pPr>
              <a:defRPr sz="2780"/>
            </a:lvl8pPr>
            <a:lvl9pPr>
              <a:defRPr sz="278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090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02529" y="2538280"/>
            <a:ext cx="6433394" cy="12528150"/>
          </a:xfrm>
        </p:spPr>
        <p:txBody>
          <a:bodyPr anchor="t"/>
          <a:lstStyle>
            <a:lvl1pPr marL="0" indent="0">
              <a:buNone/>
              <a:defRPr sz="4447"/>
            </a:lvl1pPr>
            <a:lvl2pPr marL="635417" indent="0">
              <a:buNone/>
              <a:defRPr sz="3891"/>
            </a:lvl2pPr>
            <a:lvl3pPr marL="1270833" indent="0">
              <a:buNone/>
              <a:defRPr sz="3336"/>
            </a:lvl3pPr>
            <a:lvl4pPr marL="1906250" indent="0">
              <a:buNone/>
              <a:defRPr sz="2780"/>
            </a:lvl4pPr>
            <a:lvl5pPr marL="2541666" indent="0">
              <a:buNone/>
              <a:defRPr sz="2780"/>
            </a:lvl5pPr>
            <a:lvl6pPr marL="3177083" indent="0">
              <a:buNone/>
              <a:defRPr sz="2780"/>
            </a:lvl6pPr>
            <a:lvl7pPr marL="3812499" indent="0">
              <a:buNone/>
              <a:defRPr sz="2780"/>
            </a:lvl7pPr>
            <a:lvl8pPr marL="4447916" indent="0">
              <a:buNone/>
              <a:defRPr sz="2780"/>
            </a:lvl8pPr>
            <a:lvl9pPr marL="5083332" indent="0">
              <a:buNone/>
              <a:defRPr sz="27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4032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3671" y="938595"/>
            <a:ext cx="10960597" cy="3407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671" y="4692955"/>
            <a:ext cx="10960597" cy="1118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67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DB9F3-1E8C-4882-B206-B8723A83413B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09505" y="16339649"/>
            <a:ext cx="4288929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7498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4119-21BF-4DD9-9657-A8E458D38F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340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70833" rtl="0" eaLnBrk="1" latinLnBrk="0" hangingPunct="1">
        <a:lnSpc>
          <a:spcPct val="90000"/>
        </a:lnSpc>
        <a:spcBef>
          <a:spcPct val="0"/>
        </a:spcBef>
        <a:buNone/>
        <a:defRPr sz="61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708" indent="-317708" algn="l" defTabSz="1270833" rtl="0" eaLnBrk="1" latinLnBrk="0" hangingPunct="1">
        <a:lnSpc>
          <a:spcPct val="90000"/>
        </a:lnSpc>
        <a:spcBef>
          <a:spcPts val="1390"/>
        </a:spcBef>
        <a:buFont typeface="Arial" panose="020B0604020202020204" pitchFamily="34" charset="0"/>
        <a:buChar char="•"/>
        <a:defRPr sz="3891" kern="1200">
          <a:solidFill>
            <a:schemeClr val="tx1"/>
          </a:solidFill>
          <a:latin typeface="+mn-lt"/>
          <a:ea typeface="+mn-ea"/>
          <a:cs typeface="+mn-cs"/>
        </a:defRPr>
      </a:lvl1pPr>
      <a:lvl2pPr marL="95312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3336" kern="1200">
          <a:solidFill>
            <a:schemeClr val="tx1"/>
          </a:solidFill>
          <a:latin typeface="+mn-lt"/>
          <a:ea typeface="+mn-ea"/>
          <a:cs typeface="+mn-cs"/>
        </a:defRPr>
      </a:lvl2pPr>
      <a:lvl3pPr marL="15885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780" kern="1200">
          <a:solidFill>
            <a:schemeClr val="tx1"/>
          </a:solidFill>
          <a:latin typeface="+mn-lt"/>
          <a:ea typeface="+mn-ea"/>
          <a:cs typeface="+mn-cs"/>
        </a:defRPr>
      </a:lvl3pPr>
      <a:lvl4pPr marL="222395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85937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49479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413020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765624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4010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1pPr>
      <a:lvl2pPr marL="635417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2pPr>
      <a:lvl3pPr marL="127083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3pPr>
      <a:lvl4pPr marL="190625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54166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17708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3812499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44791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083332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8ADDA2A-8585-44C1-90DA-5DA5722DA0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3140" r="4047" b="3379"/>
          <a:stretch/>
        </p:blipFill>
        <p:spPr>
          <a:xfrm>
            <a:off x="1" y="0"/>
            <a:ext cx="12707938" cy="1695994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B39B329-664E-45FB-91E7-1AB02FEEFE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38179" cy="1591672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807D35EB-DD7F-440E-BEC0-A517974CEF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275" y="10833625"/>
            <a:ext cx="6948483" cy="236273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477D6BA9-5348-403D-94D6-E40CDDFAF67B}"/>
              </a:ext>
            </a:extLst>
          </p:cNvPr>
          <p:cNvSpPr txBox="1"/>
          <p:nvPr/>
        </p:nvSpPr>
        <p:spPr>
          <a:xfrm>
            <a:off x="7186108" y="1753498"/>
            <a:ext cx="26588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solidFill>
                  <a:srgbClr val="F08922"/>
                </a:solidFill>
                <a:latin typeface="Ancizar Sans Light Italic" panose="020B0502040300000003" pitchFamily="34" charset="0"/>
              </a:rPr>
              <a:t>Conferencia</a:t>
            </a:r>
            <a:endParaRPr lang="es-CO" sz="4800" dirty="0">
              <a:solidFill>
                <a:srgbClr val="F08922"/>
              </a:solidFill>
              <a:latin typeface="Ancizar Sans Light Italic" panose="020B0502040300000003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75CC67A-EE19-4666-B47A-F02369322E7C}"/>
              </a:ext>
            </a:extLst>
          </p:cNvPr>
          <p:cNvSpPr txBox="1"/>
          <p:nvPr/>
        </p:nvSpPr>
        <p:spPr>
          <a:xfrm>
            <a:off x="5268005" y="2422302"/>
            <a:ext cx="682302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7200" dirty="0">
                <a:solidFill>
                  <a:srgbClr val="2991B3"/>
                </a:solidFill>
                <a:latin typeface="Ancizar Sans Black" panose="020B0A02040300000003" pitchFamily="34" charset="0"/>
              </a:rPr>
              <a:t>TÍTULO DE </a:t>
            </a:r>
          </a:p>
          <a:p>
            <a:pPr algn="ctr"/>
            <a:r>
              <a:rPr lang="es-ES" sz="7200" dirty="0">
                <a:solidFill>
                  <a:srgbClr val="2991B3"/>
                </a:solidFill>
                <a:latin typeface="Ancizar Sans Bold" panose="020B0802040300000003" pitchFamily="34" charset="0"/>
              </a:rPr>
              <a:t>LA CONFERENCIA</a:t>
            </a:r>
            <a:endParaRPr lang="es-CO" sz="7200" dirty="0">
              <a:solidFill>
                <a:srgbClr val="2991B3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A223E06-AE5B-4DF7-88F7-52259D84C078}"/>
              </a:ext>
            </a:extLst>
          </p:cNvPr>
          <p:cNvSpPr txBox="1"/>
          <p:nvPr/>
        </p:nvSpPr>
        <p:spPr>
          <a:xfrm>
            <a:off x="4830184" y="4830184"/>
            <a:ext cx="72608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Información adicional en caso que la requiera.</a:t>
            </a:r>
          </a:p>
          <a:p>
            <a:pPr algn="ctr"/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Lorem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ipsum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dolor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sit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amet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,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consectetuer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adipiscing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elit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, sed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diam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nonummy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nibh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euismod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tincidunt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ut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laoreet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dolore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magna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aliquam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erat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  <a:r>
              <a:rPr lang="es-CO" sz="28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volutpat</a:t>
            </a:r>
            <a:r>
              <a:rPr lang="es-CO" sz="28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625F6A8-1F48-4AD2-A1BF-B2FCD355C5F2}"/>
              </a:ext>
            </a:extLst>
          </p:cNvPr>
          <p:cNvSpPr txBox="1"/>
          <p:nvPr/>
        </p:nvSpPr>
        <p:spPr>
          <a:xfrm>
            <a:off x="7632493" y="7152928"/>
            <a:ext cx="1656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rgbClr val="F08922"/>
                </a:solidFill>
                <a:latin typeface="Ancizar Sans Bold" panose="020B0802040300000003" pitchFamily="34" charset="0"/>
              </a:rPr>
              <a:t>Invitado:</a:t>
            </a:r>
            <a:endParaRPr lang="es-CO" sz="3200" dirty="0">
              <a:solidFill>
                <a:srgbClr val="F08922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5E959AF8-9603-448D-8AF1-E0AC2E97DFE9}"/>
              </a:ext>
            </a:extLst>
          </p:cNvPr>
          <p:cNvSpPr txBox="1"/>
          <p:nvPr/>
        </p:nvSpPr>
        <p:spPr>
          <a:xfrm>
            <a:off x="7034155" y="7642043"/>
            <a:ext cx="28528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dirty="0">
                <a:solidFill>
                  <a:srgbClr val="5D4B51"/>
                </a:solidFill>
                <a:latin typeface="Ancizar Sans Bold" panose="020B0802040300000003" pitchFamily="34" charset="0"/>
              </a:rPr>
              <a:t>Nombre Completo</a:t>
            </a:r>
          </a:p>
          <a:p>
            <a:pPr algn="ctr"/>
            <a:r>
              <a:rPr lang="es-ES" sz="2800" dirty="0">
                <a:solidFill>
                  <a:srgbClr val="5D4B51"/>
                </a:solidFill>
                <a:latin typeface="Ancizar Sans Regular" panose="020B0602040300000003" pitchFamily="34" charset="0"/>
              </a:rPr>
              <a:t>Estudios y/o cargo</a:t>
            </a:r>
            <a:endParaRPr lang="es-CO" sz="2800" dirty="0">
              <a:solidFill>
                <a:srgbClr val="5D4B5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058530C-31EF-418F-814A-4569BA2A29FD}"/>
              </a:ext>
            </a:extLst>
          </p:cNvPr>
          <p:cNvSpPr txBox="1"/>
          <p:nvPr/>
        </p:nvSpPr>
        <p:spPr>
          <a:xfrm>
            <a:off x="7632493" y="8661331"/>
            <a:ext cx="1566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rgbClr val="F08922"/>
                </a:solidFill>
                <a:latin typeface="Ancizar Sans Bold" panose="020B0802040300000003" pitchFamily="34" charset="0"/>
              </a:rPr>
              <a:t>Modera:</a:t>
            </a:r>
            <a:endParaRPr lang="es-CO" sz="3200" dirty="0">
              <a:solidFill>
                <a:srgbClr val="F08922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EF16908-BEE1-42BF-A087-25924840058E}"/>
              </a:ext>
            </a:extLst>
          </p:cNvPr>
          <p:cNvSpPr txBox="1"/>
          <p:nvPr/>
        </p:nvSpPr>
        <p:spPr>
          <a:xfrm>
            <a:off x="7034155" y="9150446"/>
            <a:ext cx="28528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dirty="0">
                <a:solidFill>
                  <a:srgbClr val="5D4B51"/>
                </a:solidFill>
                <a:latin typeface="Ancizar Sans Bold" panose="020B0802040300000003" pitchFamily="34" charset="0"/>
              </a:rPr>
              <a:t>Nombre Completo</a:t>
            </a:r>
          </a:p>
          <a:p>
            <a:pPr algn="ctr"/>
            <a:r>
              <a:rPr lang="es-ES" sz="2800" dirty="0">
                <a:solidFill>
                  <a:srgbClr val="5D4B51"/>
                </a:solidFill>
                <a:latin typeface="Ancizar Sans Regular" panose="020B0602040300000003" pitchFamily="34" charset="0"/>
              </a:rPr>
              <a:t>Estudios y/o cargo</a:t>
            </a:r>
            <a:endParaRPr lang="es-CO" sz="2800" dirty="0">
              <a:solidFill>
                <a:srgbClr val="5D4B5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8A5630B-06AD-49F6-B0D9-D45C195C8A31}"/>
              </a:ext>
            </a:extLst>
          </p:cNvPr>
          <p:cNvSpPr txBox="1"/>
          <p:nvPr/>
        </p:nvSpPr>
        <p:spPr>
          <a:xfrm>
            <a:off x="6297293" y="14518108"/>
            <a:ext cx="4764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24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Informes: </a:t>
            </a:r>
            <a:r>
              <a:rPr lang="es-CO" sz="24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xxxxxxxxxxxxxxx</a:t>
            </a:r>
            <a:r>
              <a:rPr lang="es-CO" sz="24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 </a:t>
            </a:r>
          </a:p>
          <a:p>
            <a:pPr algn="ctr"/>
            <a:r>
              <a:rPr lang="es-CO" sz="2400" dirty="0">
                <a:solidFill>
                  <a:srgbClr val="5D4B51"/>
                </a:solidFill>
                <a:latin typeface="Ancizar Sans Light Italic" panose="020B0502040300000003" pitchFamily="34" charset="0"/>
              </a:rPr>
              <a:t>Organiza: </a:t>
            </a:r>
            <a:r>
              <a:rPr lang="es-CO" sz="2400" dirty="0" err="1">
                <a:solidFill>
                  <a:srgbClr val="5D4B51"/>
                </a:solidFill>
                <a:latin typeface="Ancizar Sans Light Italic" panose="020B0502040300000003" pitchFamily="34" charset="0"/>
              </a:rPr>
              <a:t>xxxxxxxxxxxxxxxxxxxxxxxxxxxxxxxxx</a:t>
            </a:r>
            <a:endParaRPr lang="es-CO" sz="2400" dirty="0">
              <a:solidFill>
                <a:srgbClr val="5D4B51"/>
              </a:solidFill>
              <a:latin typeface="Ancizar Sans Light Italic" panose="020B0502040300000003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978D8CB-A432-449A-973E-F6B19E125F0C}"/>
              </a:ext>
            </a:extLst>
          </p:cNvPr>
          <p:cNvSpPr txBox="1"/>
          <p:nvPr/>
        </p:nvSpPr>
        <p:spPr>
          <a:xfrm>
            <a:off x="5300279" y="12022190"/>
            <a:ext cx="19062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dirty="0" err="1">
                <a:solidFill>
                  <a:schemeClr val="bg1"/>
                </a:solidFill>
                <a:latin typeface="Ancizar Sans Bold" panose="020B0802040300000003" pitchFamily="34" charset="0"/>
              </a:rPr>
              <a:t>Xxxxxxxxxx</a:t>
            </a:r>
            <a:endParaRPr lang="es-ES" sz="2800" dirty="0">
              <a:solidFill>
                <a:schemeClr val="bg1"/>
              </a:solidFill>
              <a:latin typeface="Ancizar Sans Bold" panose="020B0802040300000003" pitchFamily="34" charset="0"/>
            </a:endParaRPr>
          </a:p>
          <a:p>
            <a:pPr algn="ctr"/>
            <a:r>
              <a:rPr lang="es-ES" sz="2800" dirty="0">
                <a:solidFill>
                  <a:schemeClr val="bg1"/>
                </a:solidFill>
                <a:latin typeface="Ancizar Sans Regular" panose="020B0602040300000003" pitchFamily="34" charset="0"/>
              </a:rPr>
              <a:t>de 2024</a:t>
            </a:r>
            <a:endParaRPr lang="es-CO" sz="28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E1DA79A-3B3C-4444-8776-7AA5354BBF55}"/>
              </a:ext>
            </a:extLst>
          </p:cNvPr>
          <p:cNvSpPr txBox="1"/>
          <p:nvPr/>
        </p:nvSpPr>
        <p:spPr>
          <a:xfrm>
            <a:off x="5647792" y="11126936"/>
            <a:ext cx="12389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>
                <a:solidFill>
                  <a:schemeClr val="bg1"/>
                </a:solidFill>
                <a:latin typeface="Ancizar Sans Extrabold" panose="020B0902040300000003" pitchFamily="34" charset="0"/>
              </a:rPr>
              <a:t>12</a:t>
            </a:r>
            <a:endParaRPr lang="es-CO" sz="6600" dirty="0">
              <a:solidFill>
                <a:schemeClr val="bg1"/>
              </a:solidFill>
              <a:latin typeface="Ancizar Sans Extrabold" panose="020B0902040300000003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8BE2731-D983-4FA9-9A64-56AE1BB88A91}"/>
              </a:ext>
            </a:extLst>
          </p:cNvPr>
          <p:cNvSpPr txBox="1"/>
          <p:nvPr/>
        </p:nvSpPr>
        <p:spPr>
          <a:xfrm>
            <a:off x="7495467" y="11476250"/>
            <a:ext cx="123783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  <a:latin typeface="Ancizar Sans Regular" panose="020B0602040300000003" pitchFamily="34" charset="0"/>
              </a:rPr>
              <a:t>Hora: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06:00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  <a:latin typeface="Ancizar Sans Regular" panose="020B0602040300000003" pitchFamily="34" charset="0"/>
              </a:rPr>
              <a:t>p.m.</a:t>
            </a:r>
            <a:endParaRPr lang="es-CO" sz="24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B0A644A-4FDD-4206-9192-B42D7444F458}"/>
              </a:ext>
            </a:extLst>
          </p:cNvPr>
          <p:cNvSpPr txBox="1"/>
          <p:nvPr/>
        </p:nvSpPr>
        <p:spPr>
          <a:xfrm>
            <a:off x="9198626" y="11610024"/>
            <a:ext cx="26436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solidFill>
                  <a:srgbClr val="5D4B51"/>
                </a:solidFill>
                <a:latin typeface="Ancizar Sans Regular Italic" panose="020B0602040300000003" pitchFamily="34" charset="0"/>
              </a:rPr>
              <a:t>Campus Robledo</a:t>
            </a:r>
          </a:p>
          <a:p>
            <a:r>
              <a:rPr lang="es-ES" sz="3200" dirty="0">
                <a:solidFill>
                  <a:srgbClr val="5D4B51"/>
                </a:solidFill>
                <a:latin typeface="Ancizar Sans Bold Italic" panose="020B0802040300000003" pitchFamily="34" charset="0"/>
              </a:rPr>
              <a:t>Bloque M1-220</a:t>
            </a:r>
            <a:endParaRPr lang="es-CO" sz="3200" dirty="0">
              <a:solidFill>
                <a:srgbClr val="5D4B51"/>
              </a:solidFill>
              <a:latin typeface="Ancizar Sans Bold Italic" panose="020B08020403000000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E27D105-9B59-4FC4-99AE-EDED50EA72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5564251"/>
            <a:ext cx="12707938" cy="209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638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76</Words>
  <Application>Microsoft Office PowerPoint</Application>
  <PresentationFormat>Personalizado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2" baseType="lpstr">
      <vt:lpstr>Ancizar Sans Black</vt:lpstr>
      <vt:lpstr>Ancizar Sans Bold</vt:lpstr>
      <vt:lpstr>Ancizar Sans Bold Italic</vt:lpstr>
      <vt:lpstr>Ancizar Sans Extrabold</vt:lpstr>
      <vt:lpstr>Ancizar Sans Light Italic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3</cp:revision>
  <dcterms:created xsi:type="dcterms:W3CDTF">2024-02-05T15:30:25Z</dcterms:created>
  <dcterms:modified xsi:type="dcterms:W3CDTF">2024-02-06T20:16:40Z</dcterms:modified>
</cp:coreProperties>
</file>