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707938" cy="17629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8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4" d="100"/>
          <a:sy n="44" d="100"/>
        </p:scale>
        <p:origin x="30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096" y="2885149"/>
            <a:ext cx="10801747" cy="6137569"/>
          </a:xfrm>
        </p:spPr>
        <p:txBody>
          <a:bodyPr anchor="b"/>
          <a:lstStyle>
            <a:lvl1pPr algn="ctr"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8492" y="9259406"/>
            <a:ext cx="9530954" cy="4256305"/>
          </a:xfrm>
        </p:spPr>
        <p:txBody>
          <a:bodyPr/>
          <a:lstStyle>
            <a:lvl1pPr marL="0" indent="0" algn="ctr">
              <a:buNone/>
              <a:defRPr sz="3336"/>
            </a:lvl1pPr>
            <a:lvl2pPr marL="635417" indent="0" algn="ctr">
              <a:buNone/>
              <a:defRPr sz="2780"/>
            </a:lvl2pPr>
            <a:lvl3pPr marL="1270833" indent="0" algn="ctr">
              <a:buNone/>
              <a:defRPr sz="2502"/>
            </a:lvl3pPr>
            <a:lvl4pPr marL="1906250" indent="0" algn="ctr">
              <a:buNone/>
              <a:defRPr sz="2224"/>
            </a:lvl4pPr>
            <a:lvl5pPr marL="2541666" indent="0" algn="ctr">
              <a:buNone/>
              <a:defRPr sz="2224"/>
            </a:lvl5pPr>
            <a:lvl6pPr marL="3177083" indent="0" algn="ctr">
              <a:buNone/>
              <a:defRPr sz="2224"/>
            </a:lvl6pPr>
            <a:lvl7pPr marL="3812499" indent="0" algn="ctr">
              <a:buNone/>
              <a:defRPr sz="2224"/>
            </a:lvl7pPr>
            <a:lvl8pPr marL="4447916" indent="0" algn="ctr">
              <a:buNone/>
              <a:defRPr sz="2224"/>
            </a:lvl8pPr>
            <a:lvl9pPr marL="5083332" indent="0" algn="ctr">
              <a:buNone/>
              <a:defRPr sz="222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46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922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4119" y="938591"/>
            <a:ext cx="2740149" cy="1493992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3672" y="938591"/>
            <a:ext cx="8061598" cy="1493992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118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756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052" y="4395060"/>
            <a:ext cx="10960597" cy="7333251"/>
          </a:xfrm>
        </p:spPr>
        <p:txBody>
          <a:bodyPr anchor="b"/>
          <a:lstStyle>
            <a:lvl1pPr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052" y="11797686"/>
            <a:ext cx="10960597" cy="3856384"/>
          </a:xfrm>
        </p:spPr>
        <p:txBody>
          <a:bodyPr/>
          <a:lstStyle>
            <a:lvl1pPr marL="0" indent="0">
              <a:buNone/>
              <a:defRPr sz="3336">
                <a:solidFill>
                  <a:schemeClr val="tx1"/>
                </a:solidFill>
              </a:defRPr>
            </a:lvl1pPr>
            <a:lvl2pPr marL="635417" indent="0">
              <a:buNone/>
              <a:defRPr sz="2780">
                <a:solidFill>
                  <a:schemeClr val="tx1">
                    <a:tint val="75000"/>
                  </a:schemeClr>
                </a:solidFill>
              </a:defRPr>
            </a:lvl2pPr>
            <a:lvl3pPr marL="1270833" indent="0">
              <a:buNone/>
              <a:defRPr sz="2502">
                <a:solidFill>
                  <a:schemeClr val="tx1">
                    <a:tint val="75000"/>
                  </a:schemeClr>
                </a:solidFill>
              </a:defRPr>
            </a:lvl3pPr>
            <a:lvl4pPr marL="1906250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4pPr>
            <a:lvl5pPr marL="254166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5pPr>
            <a:lvl6pPr marL="3177083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6pPr>
            <a:lvl7pPr marL="3812499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7pPr>
            <a:lvl8pPr marL="444791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8pPr>
            <a:lvl9pPr marL="5083332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997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3671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3393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690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938595"/>
            <a:ext cx="10960597" cy="3407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5327" y="4321601"/>
            <a:ext cx="5376053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5327" y="6439551"/>
            <a:ext cx="5376053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3394" y="4321601"/>
            <a:ext cx="5402529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3394" y="6439551"/>
            <a:ext cx="5402529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924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923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739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2529" y="2538280"/>
            <a:ext cx="6433394" cy="12528150"/>
          </a:xfrm>
        </p:spPr>
        <p:txBody>
          <a:bodyPr/>
          <a:lstStyle>
            <a:lvl1pPr>
              <a:defRPr sz="4447"/>
            </a:lvl1pPr>
            <a:lvl2pPr>
              <a:defRPr sz="3891"/>
            </a:lvl2pPr>
            <a:lvl3pPr>
              <a:defRPr sz="3336"/>
            </a:lvl3pPr>
            <a:lvl4pPr>
              <a:defRPr sz="2780"/>
            </a:lvl4pPr>
            <a:lvl5pPr>
              <a:defRPr sz="2780"/>
            </a:lvl5pPr>
            <a:lvl6pPr>
              <a:defRPr sz="2780"/>
            </a:lvl6pPr>
            <a:lvl7pPr>
              <a:defRPr sz="2780"/>
            </a:lvl7pPr>
            <a:lvl8pPr>
              <a:defRPr sz="2780"/>
            </a:lvl8pPr>
            <a:lvl9pPr>
              <a:defRPr sz="278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124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02529" y="2538280"/>
            <a:ext cx="6433394" cy="12528150"/>
          </a:xfrm>
        </p:spPr>
        <p:txBody>
          <a:bodyPr anchor="t"/>
          <a:lstStyle>
            <a:lvl1pPr marL="0" indent="0">
              <a:buNone/>
              <a:defRPr sz="4447"/>
            </a:lvl1pPr>
            <a:lvl2pPr marL="635417" indent="0">
              <a:buNone/>
              <a:defRPr sz="3891"/>
            </a:lvl2pPr>
            <a:lvl3pPr marL="1270833" indent="0">
              <a:buNone/>
              <a:defRPr sz="3336"/>
            </a:lvl3pPr>
            <a:lvl4pPr marL="1906250" indent="0">
              <a:buNone/>
              <a:defRPr sz="2780"/>
            </a:lvl4pPr>
            <a:lvl5pPr marL="2541666" indent="0">
              <a:buNone/>
              <a:defRPr sz="2780"/>
            </a:lvl5pPr>
            <a:lvl6pPr marL="3177083" indent="0">
              <a:buNone/>
              <a:defRPr sz="2780"/>
            </a:lvl6pPr>
            <a:lvl7pPr marL="3812499" indent="0">
              <a:buNone/>
              <a:defRPr sz="2780"/>
            </a:lvl7pPr>
            <a:lvl8pPr marL="4447916" indent="0">
              <a:buNone/>
              <a:defRPr sz="2780"/>
            </a:lvl8pPr>
            <a:lvl9pPr marL="5083332" indent="0">
              <a:buNone/>
              <a:defRPr sz="27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970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3671" y="938595"/>
            <a:ext cx="10960597" cy="3407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671" y="4692955"/>
            <a:ext cx="10960597" cy="1118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67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C38E9-929E-48FA-AA90-6D2CAB2B4D87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09505" y="16339649"/>
            <a:ext cx="4288929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7498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00A57-D8F0-4014-ADBB-E903F0E945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998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70833" rtl="0" eaLnBrk="1" latinLnBrk="0" hangingPunct="1">
        <a:lnSpc>
          <a:spcPct val="90000"/>
        </a:lnSpc>
        <a:spcBef>
          <a:spcPct val="0"/>
        </a:spcBef>
        <a:buNone/>
        <a:defRPr sz="61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708" indent="-317708" algn="l" defTabSz="1270833" rtl="0" eaLnBrk="1" latinLnBrk="0" hangingPunct="1">
        <a:lnSpc>
          <a:spcPct val="90000"/>
        </a:lnSpc>
        <a:spcBef>
          <a:spcPts val="1390"/>
        </a:spcBef>
        <a:buFont typeface="Arial" panose="020B0604020202020204" pitchFamily="34" charset="0"/>
        <a:buChar char="•"/>
        <a:defRPr sz="3891" kern="1200">
          <a:solidFill>
            <a:schemeClr val="tx1"/>
          </a:solidFill>
          <a:latin typeface="+mn-lt"/>
          <a:ea typeface="+mn-ea"/>
          <a:cs typeface="+mn-cs"/>
        </a:defRPr>
      </a:lvl1pPr>
      <a:lvl2pPr marL="95312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3336" kern="1200">
          <a:solidFill>
            <a:schemeClr val="tx1"/>
          </a:solidFill>
          <a:latin typeface="+mn-lt"/>
          <a:ea typeface="+mn-ea"/>
          <a:cs typeface="+mn-cs"/>
        </a:defRPr>
      </a:lvl2pPr>
      <a:lvl3pPr marL="15885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780" kern="1200">
          <a:solidFill>
            <a:schemeClr val="tx1"/>
          </a:solidFill>
          <a:latin typeface="+mn-lt"/>
          <a:ea typeface="+mn-ea"/>
          <a:cs typeface="+mn-cs"/>
        </a:defRPr>
      </a:lvl3pPr>
      <a:lvl4pPr marL="222395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85937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49479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413020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765624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4010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1pPr>
      <a:lvl2pPr marL="635417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2pPr>
      <a:lvl3pPr marL="127083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3pPr>
      <a:lvl4pPr marL="190625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54166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17708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3812499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44791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083332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828ED8CC-2574-46B6-B785-0466E0E74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074" y="1"/>
            <a:ext cx="12820083" cy="1763919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5F1549C0-BB55-4A1F-9EBD-C8716B340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0" y="10751903"/>
            <a:ext cx="3048695" cy="304869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17266CCE-1545-4908-92BF-19888BE3FD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915" y="11487999"/>
            <a:ext cx="4725477" cy="160056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832CEE17-DA27-48E8-8BA2-8539089D3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309" y="9412712"/>
            <a:ext cx="3887086" cy="1041637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1BB93EFA-1670-4E5A-8676-E43F744B3B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794" y="9412712"/>
            <a:ext cx="3887086" cy="1041637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702E3421-115B-466C-BC59-06C0FFF99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425" y="8970967"/>
            <a:ext cx="393790" cy="393790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B1C73FAC-79CB-48DB-8120-D77CD72CF0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94" y="8970967"/>
            <a:ext cx="393790" cy="393790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516ECFEC-D930-4088-9A74-47B66B98B9D4}"/>
              </a:ext>
            </a:extLst>
          </p:cNvPr>
          <p:cNvSpPr txBox="1"/>
          <p:nvPr/>
        </p:nvSpPr>
        <p:spPr>
          <a:xfrm>
            <a:off x="4832524" y="2737263"/>
            <a:ext cx="3042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Conferencia</a:t>
            </a:r>
            <a:endParaRPr lang="es-CO" sz="5400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809CB34-BC85-4E41-8FAB-1B5133A4954F}"/>
              </a:ext>
            </a:extLst>
          </p:cNvPr>
          <p:cNvSpPr txBox="1"/>
          <p:nvPr/>
        </p:nvSpPr>
        <p:spPr>
          <a:xfrm>
            <a:off x="3221861" y="3798066"/>
            <a:ext cx="6264215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000" dirty="0">
                <a:solidFill>
                  <a:srgbClr val="D48D23"/>
                </a:solidFill>
                <a:latin typeface="Ancizar Sans Black" panose="020B0A02040300000003" pitchFamily="34" charset="0"/>
              </a:rPr>
              <a:t>TÍTULO DE</a:t>
            </a:r>
          </a:p>
          <a:p>
            <a:pPr algn="ctr"/>
            <a:r>
              <a:rPr lang="es-ES" sz="6600" dirty="0">
                <a:solidFill>
                  <a:srgbClr val="D48D23"/>
                </a:solidFill>
                <a:latin typeface="Ancizar Sans Bold" panose="020B0802040300000003" pitchFamily="34" charset="0"/>
              </a:rPr>
              <a:t>LA CONFERENCIA</a:t>
            </a:r>
            <a:endParaRPr lang="es-CO" sz="6600" dirty="0">
              <a:solidFill>
                <a:srgbClr val="D48D23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06AFCBF-0ACB-4361-BE18-666EF54B151F}"/>
              </a:ext>
            </a:extLst>
          </p:cNvPr>
          <p:cNvSpPr txBox="1"/>
          <p:nvPr/>
        </p:nvSpPr>
        <p:spPr>
          <a:xfrm>
            <a:off x="1852130" y="6444528"/>
            <a:ext cx="9003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pPr algn="ctr"/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sit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magna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aliquam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erat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volutpat</a:t>
            </a:r>
            <a:r>
              <a:rPr lang="es-CO" sz="2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26D1260-8F1E-47AE-8442-1695506F41BA}"/>
              </a:ext>
            </a:extLst>
          </p:cNvPr>
          <p:cNvSpPr txBox="1"/>
          <p:nvPr/>
        </p:nvSpPr>
        <p:spPr>
          <a:xfrm>
            <a:off x="2130630" y="8870663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  <a:latin typeface="Ancizar Sans Bold" panose="020B0802040300000003" pitchFamily="34" charset="0"/>
              </a:rPr>
              <a:t>Invitado:</a:t>
            </a:r>
            <a:endParaRPr lang="es-CO" sz="3600" dirty="0">
              <a:solidFill>
                <a:schemeClr val="bg1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53A1EA5-1AA1-416E-B72A-5F559EFB6866}"/>
              </a:ext>
            </a:extLst>
          </p:cNvPr>
          <p:cNvSpPr txBox="1"/>
          <p:nvPr/>
        </p:nvSpPr>
        <p:spPr>
          <a:xfrm>
            <a:off x="6924482" y="8861055"/>
            <a:ext cx="1739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  <a:latin typeface="Ancizar Sans Bold" panose="020B0802040300000003" pitchFamily="34" charset="0"/>
              </a:rPr>
              <a:t>Modera:</a:t>
            </a:r>
            <a:endParaRPr lang="es-CO" sz="3600" dirty="0">
              <a:solidFill>
                <a:schemeClr val="bg1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CD75E75-AA54-4E82-8B91-8AB13F2FDA69}"/>
              </a:ext>
            </a:extLst>
          </p:cNvPr>
          <p:cNvSpPr txBox="1"/>
          <p:nvPr/>
        </p:nvSpPr>
        <p:spPr>
          <a:xfrm>
            <a:off x="2619675" y="9392654"/>
            <a:ext cx="28119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Ancizar Sans Bold" panose="020B0802040300000003" pitchFamily="34" charset="0"/>
              </a:rPr>
              <a:t>Nombre completo</a:t>
            </a:r>
          </a:p>
          <a:p>
            <a:r>
              <a:rPr lang="es-ES" sz="2800" dirty="0">
                <a:solidFill>
                  <a:schemeClr val="bg1"/>
                </a:solidFill>
                <a:latin typeface="Ancizar Sans Regular" panose="020B0602040300000003" pitchFamily="34" charset="0"/>
              </a:rPr>
              <a:t>Estudios y/o cargo</a:t>
            </a:r>
            <a:endParaRPr lang="es-CO" sz="28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4E8480F-7AFE-4846-84E1-F7995275F489}"/>
              </a:ext>
            </a:extLst>
          </p:cNvPr>
          <p:cNvSpPr txBox="1"/>
          <p:nvPr/>
        </p:nvSpPr>
        <p:spPr>
          <a:xfrm>
            <a:off x="7205312" y="9390047"/>
            <a:ext cx="28119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Ancizar Sans Bold" panose="020B0802040300000003" pitchFamily="34" charset="0"/>
              </a:rPr>
              <a:t>Nombre completo</a:t>
            </a:r>
          </a:p>
          <a:p>
            <a:r>
              <a:rPr lang="es-ES" sz="2800" dirty="0">
                <a:solidFill>
                  <a:schemeClr val="bg1"/>
                </a:solidFill>
                <a:latin typeface="Ancizar Sans Regular" panose="020B0602040300000003" pitchFamily="34" charset="0"/>
              </a:rPr>
              <a:t>Estudios y/o cargo</a:t>
            </a:r>
            <a:endParaRPr lang="es-CO" sz="28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2AFBF0C5-4DED-4FD2-A94A-1C3107DCA58D}"/>
              </a:ext>
            </a:extLst>
          </p:cNvPr>
          <p:cNvSpPr txBox="1"/>
          <p:nvPr/>
        </p:nvSpPr>
        <p:spPr>
          <a:xfrm>
            <a:off x="2940651" y="12237067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dirty="0" err="1">
                <a:solidFill>
                  <a:schemeClr val="bg1"/>
                </a:solidFill>
                <a:latin typeface="Ancizar Sans Bold" panose="020B0802040300000003" pitchFamily="34" charset="0"/>
              </a:rPr>
              <a:t>Xxxxxxxxxx</a:t>
            </a:r>
            <a:endParaRPr lang="es-ES" sz="2800" dirty="0">
              <a:solidFill>
                <a:schemeClr val="bg1"/>
              </a:solidFill>
              <a:latin typeface="Ancizar Sans Bold" panose="020B0802040300000003" pitchFamily="34" charset="0"/>
            </a:endParaRPr>
          </a:p>
          <a:p>
            <a:pPr algn="ctr"/>
            <a:r>
              <a:rPr lang="es-ES" sz="2800" dirty="0">
                <a:solidFill>
                  <a:schemeClr val="bg1"/>
                </a:solidFill>
                <a:latin typeface="Ancizar Sans Regular" panose="020B0602040300000003" pitchFamily="34" charset="0"/>
              </a:rPr>
              <a:t>de 2024</a:t>
            </a:r>
            <a:endParaRPr lang="es-CO" sz="28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3003DB2F-BA6D-4888-AEA7-11B02D01501D}"/>
              </a:ext>
            </a:extLst>
          </p:cNvPr>
          <p:cNvSpPr txBox="1"/>
          <p:nvPr/>
        </p:nvSpPr>
        <p:spPr>
          <a:xfrm>
            <a:off x="3262412" y="11334255"/>
            <a:ext cx="12389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>
                <a:solidFill>
                  <a:schemeClr val="bg1"/>
                </a:solidFill>
                <a:latin typeface="Ancizar Sans Extrabold" panose="020B0902040300000003" pitchFamily="34" charset="0"/>
              </a:rPr>
              <a:t>12</a:t>
            </a:r>
            <a:endParaRPr lang="es-CO" sz="6600" dirty="0">
              <a:solidFill>
                <a:schemeClr val="bg1"/>
              </a:solidFill>
              <a:latin typeface="Ancizar Sans Extrabold" panose="020B0902040300000003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29FFAD0C-3105-4198-B90A-9DB1F2D286BB}"/>
              </a:ext>
            </a:extLst>
          </p:cNvPr>
          <p:cNvSpPr txBox="1"/>
          <p:nvPr/>
        </p:nvSpPr>
        <p:spPr>
          <a:xfrm>
            <a:off x="5779892" y="11582487"/>
            <a:ext cx="12378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Ancizar Sans Regular" panose="020B0602040300000003" pitchFamily="34" charset="0"/>
              </a:rPr>
              <a:t>Hora: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06:00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  <a:latin typeface="Ancizar Sans Regular" panose="020B0602040300000003" pitchFamily="34" charset="0"/>
              </a:rPr>
              <a:t>p.m.</a:t>
            </a:r>
            <a:endParaRPr lang="es-CO" sz="24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1CA91ED-DA84-4DB9-8254-1AF38FD655E5}"/>
              </a:ext>
            </a:extLst>
          </p:cNvPr>
          <p:cNvSpPr txBox="1"/>
          <p:nvPr/>
        </p:nvSpPr>
        <p:spPr>
          <a:xfrm>
            <a:off x="7245982" y="11698458"/>
            <a:ext cx="26436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Campus Robledo</a:t>
            </a:r>
          </a:p>
          <a:p>
            <a:r>
              <a:rPr lang="es-ES" sz="32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Bloque M1-220</a:t>
            </a:r>
            <a:endParaRPr lang="es-CO" sz="3200" dirty="0">
              <a:solidFill>
                <a:schemeClr val="bg1"/>
              </a:solidFill>
              <a:latin typeface="Ancizar Sans Bold Italic" panose="020B0802040300000003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D4260EA-3B34-4473-A51A-034CD90935ED}"/>
              </a:ext>
            </a:extLst>
          </p:cNvPr>
          <p:cNvSpPr txBox="1"/>
          <p:nvPr/>
        </p:nvSpPr>
        <p:spPr>
          <a:xfrm>
            <a:off x="3397476" y="14958299"/>
            <a:ext cx="6782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Informes: </a:t>
            </a:r>
            <a:r>
              <a:rPr lang="es-CO" sz="20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xxxxxxxxxxxxxxx</a:t>
            </a:r>
            <a:r>
              <a:rPr lang="es-CO" sz="20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 |  Organiza: </a:t>
            </a:r>
            <a:r>
              <a:rPr lang="es-CO" sz="20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xxxxxxxxxxxxxxxxxxxxxxxxxxxxxxxxx</a:t>
            </a:r>
            <a:endParaRPr lang="es-CO" sz="2000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A3C846-8FCA-4951-B6E7-907BF43DF8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18" y="15521645"/>
            <a:ext cx="12820082" cy="211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79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77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Ancizar Sans Black</vt:lpstr>
      <vt:lpstr>Ancizar Sans Bold</vt:lpstr>
      <vt:lpstr>Ancizar Sans Bold Italic</vt:lpstr>
      <vt:lpstr>Ancizar Sans Extrabold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5</cp:revision>
  <dcterms:created xsi:type="dcterms:W3CDTF">2024-02-05T14:20:36Z</dcterms:created>
  <dcterms:modified xsi:type="dcterms:W3CDTF">2024-02-06T20:15:55Z</dcterms:modified>
</cp:coreProperties>
</file>