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707938" cy="176291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24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4" d="100"/>
          <a:sy n="44" d="100"/>
        </p:scale>
        <p:origin x="30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3096" y="2885149"/>
            <a:ext cx="10801747" cy="6137569"/>
          </a:xfrm>
        </p:spPr>
        <p:txBody>
          <a:bodyPr anchor="b"/>
          <a:lstStyle>
            <a:lvl1pPr algn="ctr">
              <a:defRPr sz="833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8492" y="9259406"/>
            <a:ext cx="9530954" cy="4256305"/>
          </a:xfrm>
        </p:spPr>
        <p:txBody>
          <a:bodyPr/>
          <a:lstStyle>
            <a:lvl1pPr marL="0" indent="0" algn="ctr">
              <a:buNone/>
              <a:defRPr sz="3336"/>
            </a:lvl1pPr>
            <a:lvl2pPr marL="635417" indent="0" algn="ctr">
              <a:buNone/>
              <a:defRPr sz="2780"/>
            </a:lvl2pPr>
            <a:lvl3pPr marL="1270833" indent="0" algn="ctr">
              <a:buNone/>
              <a:defRPr sz="2502"/>
            </a:lvl3pPr>
            <a:lvl4pPr marL="1906250" indent="0" algn="ctr">
              <a:buNone/>
              <a:defRPr sz="2224"/>
            </a:lvl4pPr>
            <a:lvl5pPr marL="2541666" indent="0" algn="ctr">
              <a:buNone/>
              <a:defRPr sz="2224"/>
            </a:lvl5pPr>
            <a:lvl6pPr marL="3177083" indent="0" algn="ctr">
              <a:buNone/>
              <a:defRPr sz="2224"/>
            </a:lvl6pPr>
            <a:lvl7pPr marL="3812499" indent="0" algn="ctr">
              <a:buNone/>
              <a:defRPr sz="2224"/>
            </a:lvl7pPr>
            <a:lvl8pPr marL="4447916" indent="0" algn="ctr">
              <a:buNone/>
              <a:defRPr sz="2224"/>
            </a:lvl8pPr>
            <a:lvl9pPr marL="5083332" indent="0" algn="ctr">
              <a:buNone/>
              <a:defRPr sz="2224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5D8AB-4798-4DA5-80B9-E23C4E6DD480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4345E-5C77-472B-A71E-D1B5969091A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7181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5D8AB-4798-4DA5-80B9-E23C4E6DD480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4345E-5C77-472B-A71E-D1B5969091A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88809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94119" y="938591"/>
            <a:ext cx="2740149" cy="14939922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73672" y="938591"/>
            <a:ext cx="8061598" cy="14939922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5D8AB-4798-4DA5-80B9-E23C4E6DD480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4345E-5C77-472B-A71E-D1B5969091A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2332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5D8AB-4798-4DA5-80B9-E23C4E6DD480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4345E-5C77-472B-A71E-D1B5969091A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01645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7052" y="4395060"/>
            <a:ext cx="10960597" cy="7333251"/>
          </a:xfrm>
        </p:spPr>
        <p:txBody>
          <a:bodyPr anchor="b"/>
          <a:lstStyle>
            <a:lvl1pPr>
              <a:defRPr sz="833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7052" y="11797686"/>
            <a:ext cx="10960597" cy="3856384"/>
          </a:xfrm>
        </p:spPr>
        <p:txBody>
          <a:bodyPr/>
          <a:lstStyle>
            <a:lvl1pPr marL="0" indent="0">
              <a:buNone/>
              <a:defRPr sz="3336">
                <a:solidFill>
                  <a:schemeClr val="tx1"/>
                </a:solidFill>
              </a:defRPr>
            </a:lvl1pPr>
            <a:lvl2pPr marL="635417" indent="0">
              <a:buNone/>
              <a:defRPr sz="2780">
                <a:solidFill>
                  <a:schemeClr val="tx1">
                    <a:tint val="75000"/>
                  </a:schemeClr>
                </a:solidFill>
              </a:defRPr>
            </a:lvl2pPr>
            <a:lvl3pPr marL="1270833" indent="0">
              <a:buNone/>
              <a:defRPr sz="2502">
                <a:solidFill>
                  <a:schemeClr val="tx1">
                    <a:tint val="75000"/>
                  </a:schemeClr>
                </a:solidFill>
              </a:defRPr>
            </a:lvl3pPr>
            <a:lvl4pPr marL="1906250" indent="0">
              <a:buNone/>
              <a:defRPr sz="2224">
                <a:solidFill>
                  <a:schemeClr val="tx1">
                    <a:tint val="75000"/>
                  </a:schemeClr>
                </a:solidFill>
              </a:defRPr>
            </a:lvl4pPr>
            <a:lvl5pPr marL="2541666" indent="0">
              <a:buNone/>
              <a:defRPr sz="2224">
                <a:solidFill>
                  <a:schemeClr val="tx1">
                    <a:tint val="75000"/>
                  </a:schemeClr>
                </a:solidFill>
              </a:defRPr>
            </a:lvl5pPr>
            <a:lvl6pPr marL="3177083" indent="0">
              <a:buNone/>
              <a:defRPr sz="2224">
                <a:solidFill>
                  <a:schemeClr val="tx1">
                    <a:tint val="75000"/>
                  </a:schemeClr>
                </a:solidFill>
              </a:defRPr>
            </a:lvl6pPr>
            <a:lvl7pPr marL="3812499" indent="0">
              <a:buNone/>
              <a:defRPr sz="2224">
                <a:solidFill>
                  <a:schemeClr val="tx1">
                    <a:tint val="75000"/>
                  </a:schemeClr>
                </a:solidFill>
              </a:defRPr>
            </a:lvl7pPr>
            <a:lvl8pPr marL="4447916" indent="0">
              <a:buNone/>
              <a:defRPr sz="2224">
                <a:solidFill>
                  <a:schemeClr val="tx1">
                    <a:tint val="75000"/>
                  </a:schemeClr>
                </a:solidFill>
              </a:defRPr>
            </a:lvl8pPr>
            <a:lvl9pPr marL="5083332" indent="0">
              <a:buNone/>
              <a:defRPr sz="222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5D8AB-4798-4DA5-80B9-E23C4E6DD480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4345E-5C77-472B-A71E-D1B5969091A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62786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73671" y="4692955"/>
            <a:ext cx="5400874" cy="1118555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33393" y="4692955"/>
            <a:ext cx="5400874" cy="1118555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5D8AB-4798-4DA5-80B9-E23C4E6DD480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4345E-5C77-472B-A71E-D1B5969091A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87223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5326" y="938595"/>
            <a:ext cx="10960597" cy="340749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5327" y="4321601"/>
            <a:ext cx="5376053" cy="2117950"/>
          </a:xfrm>
        </p:spPr>
        <p:txBody>
          <a:bodyPr anchor="b"/>
          <a:lstStyle>
            <a:lvl1pPr marL="0" indent="0">
              <a:buNone/>
              <a:defRPr sz="3336" b="1"/>
            </a:lvl1pPr>
            <a:lvl2pPr marL="635417" indent="0">
              <a:buNone/>
              <a:defRPr sz="2780" b="1"/>
            </a:lvl2pPr>
            <a:lvl3pPr marL="1270833" indent="0">
              <a:buNone/>
              <a:defRPr sz="2502" b="1"/>
            </a:lvl3pPr>
            <a:lvl4pPr marL="1906250" indent="0">
              <a:buNone/>
              <a:defRPr sz="2224" b="1"/>
            </a:lvl4pPr>
            <a:lvl5pPr marL="2541666" indent="0">
              <a:buNone/>
              <a:defRPr sz="2224" b="1"/>
            </a:lvl5pPr>
            <a:lvl6pPr marL="3177083" indent="0">
              <a:buNone/>
              <a:defRPr sz="2224" b="1"/>
            </a:lvl6pPr>
            <a:lvl7pPr marL="3812499" indent="0">
              <a:buNone/>
              <a:defRPr sz="2224" b="1"/>
            </a:lvl7pPr>
            <a:lvl8pPr marL="4447916" indent="0">
              <a:buNone/>
              <a:defRPr sz="2224" b="1"/>
            </a:lvl8pPr>
            <a:lvl9pPr marL="5083332" indent="0">
              <a:buNone/>
              <a:defRPr sz="2224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75327" y="6439551"/>
            <a:ext cx="5376053" cy="947160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3394" y="4321601"/>
            <a:ext cx="5402529" cy="2117950"/>
          </a:xfrm>
        </p:spPr>
        <p:txBody>
          <a:bodyPr anchor="b"/>
          <a:lstStyle>
            <a:lvl1pPr marL="0" indent="0">
              <a:buNone/>
              <a:defRPr sz="3336" b="1"/>
            </a:lvl1pPr>
            <a:lvl2pPr marL="635417" indent="0">
              <a:buNone/>
              <a:defRPr sz="2780" b="1"/>
            </a:lvl2pPr>
            <a:lvl3pPr marL="1270833" indent="0">
              <a:buNone/>
              <a:defRPr sz="2502" b="1"/>
            </a:lvl3pPr>
            <a:lvl4pPr marL="1906250" indent="0">
              <a:buNone/>
              <a:defRPr sz="2224" b="1"/>
            </a:lvl4pPr>
            <a:lvl5pPr marL="2541666" indent="0">
              <a:buNone/>
              <a:defRPr sz="2224" b="1"/>
            </a:lvl5pPr>
            <a:lvl6pPr marL="3177083" indent="0">
              <a:buNone/>
              <a:defRPr sz="2224" b="1"/>
            </a:lvl6pPr>
            <a:lvl7pPr marL="3812499" indent="0">
              <a:buNone/>
              <a:defRPr sz="2224" b="1"/>
            </a:lvl7pPr>
            <a:lvl8pPr marL="4447916" indent="0">
              <a:buNone/>
              <a:defRPr sz="2224" b="1"/>
            </a:lvl8pPr>
            <a:lvl9pPr marL="5083332" indent="0">
              <a:buNone/>
              <a:defRPr sz="2224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3394" y="6439551"/>
            <a:ext cx="5402529" cy="947160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5D8AB-4798-4DA5-80B9-E23C4E6DD480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4345E-5C77-472B-A71E-D1B5969091A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12638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5D8AB-4798-4DA5-80B9-E23C4E6DD480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4345E-5C77-472B-A71E-D1B5969091A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52781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5D8AB-4798-4DA5-80B9-E23C4E6DD480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4345E-5C77-472B-A71E-D1B5969091A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06285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5326" y="1175279"/>
            <a:ext cx="4098641" cy="4113477"/>
          </a:xfrm>
        </p:spPr>
        <p:txBody>
          <a:bodyPr anchor="b"/>
          <a:lstStyle>
            <a:lvl1pPr>
              <a:defRPr sz="444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2529" y="2538280"/>
            <a:ext cx="6433394" cy="12528150"/>
          </a:xfrm>
        </p:spPr>
        <p:txBody>
          <a:bodyPr/>
          <a:lstStyle>
            <a:lvl1pPr>
              <a:defRPr sz="4447"/>
            </a:lvl1pPr>
            <a:lvl2pPr>
              <a:defRPr sz="3891"/>
            </a:lvl2pPr>
            <a:lvl3pPr>
              <a:defRPr sz="3336"/>
            </a:lvl3pPr>
            <a:lvl4pPr>
              <a:defRPr sz="2780"/>
            </a:lvl4pPr>
            <a:lvl5pPr>
              <a:defRPr sz="2780"/>
            </a:lvl5pPr>
            <a:lvl6pPr>
              <a:defRPr sz="2780"/>
            </a:lvl6pPr>
            <a:lvl7pPr>
              <a:defRPr sz="2780"/>
            </a:lvl7pPr>
            <a:lvl8pPr>
              <a:defRPr sz="2780"/>
            </a:lvl8pPr>
            <a:lvl9pPr>
              <a:defRPr sz="278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5326" y="5288757"/>
            <a:ext cx="4098641" cy="9798075"/>
          </a:xfrm>
        </p:spPr>
        <p:txBody>
          <a:bodyPr/>
          <a:lstStyle>
            <a:lvl1pPr marL="0" indent="0">
              <a:buNone/>
              <a:defRPr sz="2224"/>
            </a:lvl1pPr>
            <a:lvl2pPr marL="635417" indent="0">
              <a:buNone/>
              <a:defRPr sz="1946"/>
            </a:lvl2pPr>
            <a:lvl3pPr marL="1270833" indent="0">
              <a:buNone/>
              <a:defRPr sz="1668"/>
            </a:lvl3pPr>
            <a:lvl4pPr marL="1906250" indent="0">
              <a:buNone/>
              <a:defRPr sz="1390"/>
            </a:lvl4pPr>
            <a:lvl5pPr marL="2541666" indent="0">
              <a:buNone/>
              <a:defRPr sz="1390"/>
            </a:lvl5pPr>
            <a:lvl6pPr marL="3177083" indent="0">
              <a:buNone/>
              <a:defRPr sz="1390"/>
            </a:lvl6pPr>
            <a:lvl7pPr marL="3812499" indent="0">
              <a:buNone/>
              <a:defRPr sz="1390"/>
            </a:lvl7pPr>
            <a:lvl8pPr marL="4447916" indent="0">
              <a:buNone/>
              <a:defRPr sz="1390"/>
            </a:lvl8pPr>
            <a:lvl9pPr marL="5083332" indent="0">
              <a:buNone/>
              <a:defRPr sz="139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5D8AB-4798-4DA5-80B9-E23C4E6DD480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4345E-5C77-472B-A71E-D1B5969091A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91809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5326" y="1175279"/>
            <a:ext cx="4098641" cy="4113477"/>
          </a:xfrm>
        </p:spPr>
        <p:txBody>
          <a:bodyPr anchor="b"/>
          <a:lstStyle>
            <a:lvl1pPr>
              <a:defRPr sz="444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02529" y="2538280"/>
            <a:ext cx="6433394" cy="12528150"/>
          </a:xfrm>
        </p:spPr>
        <p:txBody>
          <a:bodyPr anchor="t"/>
          <a:lstStyle>
            <a:lvl1pPr marL="0" indent="0">
              <a:buNone/>
              <a:defRPr sz="4447"/>
            </a:lvl1pPr>
            <a:lvl2pPr marL="635417" indent="0">
              <a:buNone/>
              <a:defRPr sz="3891"/>
            </a:lvl2pPr>
            <a:lvl3pPr marL="1270833" indent="0">
              <a:buNone/>
              <a:defRPr sz="3336"/>
            </a:lvl3pPr>
            <a:lvl4pPr marL="1906250" indent="0">
              <a:buNone/>
              <a:defRPr sz="2780"/>
            </a:lvl4pPr>
            <a:lvl5pPr marL="2541666" indent="0">
              <a:buNone/>
              <a:defRPr sz="2780"/>
            </a:lvl5pPr>
            <a:lvl6pPr marL="3177083" indent="0">
              <a:buNone/>
              <a:defRPr sz="2780"/>
            </a:lvl6pPr>
            <a:lvl7pPr marL="3812499" indent="0">
              <a:buNone/>
              <a:defRPr sz="2780"/>
            </a:lvl7pPr>
            <a:lvl8pPr marL="4447916" indent="0">
              <a:buNone/>
              <a:defRPr sz="2780"/>
            </a:lvl8pPr>
            <a:lvl9pPr marL="5083332" indent="0">
              <a:buNone/>
              <a:defRPr sz="278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5326" y="5288757"/>
            <a:ext cx="4098641" cy="9798075"/>
          </a:xfrm>
        </p:spPr>
        <p:txBody>
          <a:bodyPr/>
          <a:lstStyle>
            <a:lvl1pPr marL="0" indent="0">
              <a:buNone/>
              <a:defRPr sz="2224"/>
            </a:lvl1pPr>
            <a:lvl2pPr marL="635417" indent="0">
              <a:buNone/>
              <a:defRPr sz="1946"/>
            </a:lvl2pPr>
            <a:lvl3pPr marL="1270833" indent="0">
              <a:buNone/>
              <a:defRPr sz="1668"/>
            </a:lvl3pPr>
            <a:lvl4pPr marL="1906250" indent="0">
              <a:buNone/>
              <a:defRPr sz="1390"/>
            </a:lvl4pPr>
            <a:lvl5pPr marL="2541666" indent="0">
              <a:buNone/>
              <a:defRPr sz="1390"/>
            </a:lvl5pPr>
            <a:lvl6pPr marL="3177083" indent="0">
              <a:buNone/>
              <a:defRPr sz="1390"/>
            </a:lvl6pPr>
            <a:lvl7pPr marL="3812499" indent="0">
              <a:buNone/>
              <a:defRPr sz="1390"/>
            </a:lvl7pPr>
            <a:lvl8pPr marL="4447916" indent="0">
              <a:buNone/>
              <a:defRPr sz="1390"/>
            </a:lvl8pPr>
            <a:lvl9pPr marL="5083332" indent="0">
              <a:buNone/>
              <a:defRPr sz="139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5D8AB-4798-4DA5-80B9-E23C4E6DD480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4345E-5C77-472B-A71E-D1B5969091A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64342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73671" y="938595"/>
            <a:ext cx="10960597" cy="34074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671" y="4692955"/>
            <a:ext cx="10960597" cy="111855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3671" y="16339649"/>
            <a:ext cx="2859286" cy="9385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6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E5D8AB-4798-4DA5-80B9-E23C4E6DD480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09505" y="16339649"/>
            <a:ext cx="4288929" cy="9385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6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974981" y="16339649"/>
            <a:ext cx="2859286" cy="9385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6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84345E-5C77-472B-A71E-D1B5969091A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72151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70833" rtl="0" eaLnBrk="1" latinLnBrk="0" hangingPunct="1">
        <a:lnSpc>
          <a:spcPct val="90000"/>
        </a:lnSpc>
        <a:spcBef>
          <a:spcPct val="0"/>
        </a:spcBef>
        <a:buNone/>
        <a:defRPr sz="611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17708" indent="-317708" algn="l" defTabSz="1270833" rtl="0" eaLnBrk="1" latinLnBrk="0" hangingPunct="1">
        <a:lnSpc>
          <a:spcPct val="90000"/>
        </a:lnSpc>
        <a:spcBef>
          <a:spcPts val="1390"/>
        </a:spcBef>
        <a:buFont typeface="Arial" panose="020B0604020202020204" pitchFamily="34" charset="0"/>
        <a:buChar char="•"/>
        <a:defRPr sz="3891" kern="1200">
          <a:solidFill>
            <a:schemeClr val="tx1"/>
          </a:solidFill>
          <a:latin typeface="+mn-lt"/>
          <a:ea typeface="+mn-ea"/>
          <a:cs typeface="+mn-cs"/>
        </a:defRPr>
      </a:lvl1pPr>
      <a:lvl2pPr marL="953125" indent="-317708" algn="l" defTabSz="1270833" rtl="0" eaLnBrk="1" latinLnBrk="0" hangingPunct="1">
        <a:lnSpc>
          <a:spcPct val="90000"/>
        </a:lnSpc>
        <a:spcBef>
          <a:spcPts val="695"/>
        </a:spcBef>
        <a:buFont typeface="Arial" panose="020B0604020202020204" pitchFamily="34" charset="0"/>
        <a:buChar char="•"/>
        <a:defRPr sz="3336" kern="1200">
          <a:solidFill>
            <a:schemeClr val="tx1"/>
          </a:solidFill>
          <a:latin typeface="+mn-lt"/>
          <a:ea typeface="+mn-ea"/>
          <a:cs typeface="+mn-cs"/>
        </a:defRPr>
      </a:lvl2pPr>
      <a:lvl3pPr marL="1588541" indent="-317708" algn="l" defTabSz="1270833" rtl="0" eaLnBrk="1" latinLnBrk="0" hangingPunct="1">
        <a:lnSpc>
          <a:spcPct val="90000"/>
        </a:lnSpc>
        <a:spcBef>
          <a:spcPts val="695"/>
        </a:spcBef>
        <a:buFont typeface="Arial" panose="020B0604020202020204" pitchFamily="34" charset="0"/>
        <a:buChar char="•"/>
        <a:defRPr sz="2780" kern="1200">
          <a:solidFill>
            <a:schemeClr val="tx1"/>
          </a:solidFill>
          <a:latin typeface="+mn-lt"/>
          <a:ea typeface="+mn-ea"/>
          <a:cs typeface="+mn-cs"/>
        </a:defRPr>
      </a:lvl3pPr>
      <a:lvl4pPr marL="2223958" indent="-317708" algn="l" defTabSz="1270833" rtl="0" eaLnBrk="1" latinLnBrk="0" hangingPunct="1">
        <a:lnSpc>
          <a:spcPct val="90000"/>
        </a:lnSpc>
        <a:spcBef>
          <a:spcPts val="695"/>
        </a:spcBef>
        <a:buFont typeface="Arial" panose="020B0604020202020204" pitchFamily="34" charset="0"/>
        <a:buChar char="•"/>
        <a:defRPr sz="2502" kern="1200">
          <a:solidFill>
            <a:schemeClr val="tx1"/>
          </a:solidFill>
          <a:latin typeface="+mn-lt"/>
          <a:ea typeface="+mn-ea"/>
          <a:cs typeface="+mn-cs"/>
        </a:defRPr>
      </a:lvl4pPr>
      <a:lvl5pPr marL="2859375" indent="-317708" algn="l" defTabSz="1270833" rtl="0" eaLnBrk="1" latinLnBrk="0" hangingPunct="1">
        <a:lnSpc>
          <a:spcPct val="90000"/>
        </a:lnSpc>
        <a:spcBef>
          <a:spcPts val="695"/>
        </a:spcBef>
        <a:buFont typeface="Arial" panose="020B0604020202020204" pitchFamily="34" charset="0"/>
        <a:buChar char="•"/>
        <a:defRPr sz="2502" kern="1200">
          <a:solidFill>
            <a:schemeClr val="tx1"/>
          </a:solidFill>
          <a:latin typeface="+mn-lt"/>
          <a:ea typeface="+mn-ea"/>
          <a:cs typeface="+mn-cs"/>
        </a:defRPr>
      </a:lvl5pPr>
      <a:lvl6pPr marL="3494791" indent="-317708" algn="l" defTabSz="1270833" rtl="0" eaLnBrk="1" latinLnBrk="0" hangingPunct="1">
        <a:lnSpc>
          <a:spcPct val="90000"/>
        </a:lnSpc>
        <a:spcBef>
          <a:spcPts val="695"/>
        </a:spcBef>
        <a:buFont typeface="Arial" panose="020B0604020202020204" pitchFamily="34" charset="0"/>
        <a:buChar char="•"/>
        <a:defRPr sz="2502" kern="1200">
          <a:solidFill>
            <a:schemeClr val="tx1"/>
          </a:solidFill>
          <a:latin typeface="+mn-lt"/>
          <a:ea typeface="+mn-ea"/>
          <a:cs typeface="+mn-cs"/>
        </a:defRPr>
      </a:lvl6pPr>
      <a:lvl7pPr marL="4130208" indent="-317708" algn="l" defTabSz="1270833" rtl="0" eaLnBrk="1" latinLnBrk="0" hangingPunct="1">
        <a:lnSpc>
          <a:spcPct val="90000"/>
        </a:lnSpc>
        <a:spcBef>
          <a:spcPts val="695"/>
        </a:spcBef>
        <a:buFont typeface="Arial" panose="020B0604020202020204" pitchFamily="34" charset="0"/>
        <a:buChar char="•"/>
        <a:defRPr sz="2502" kern="1200">
          <a:solidFill>
            <a:schemeClr val="tx1"/>
          </a:solidFill>
          <a:latin typeface="+mn-lt"/>
          <a:ea typeface="+mn-ea"/>
          <a:cs typeface="+mn-cs"/>
        </a:defRPr>
      </a:lvl7pPr>
      <a:lvl8pPr marL="4765624" indent="-317708" algn="l" defTabSz="1270833" rtl="0" eaLnBrk="1" latinLnBrk="0" hangingPunct="1">
        <a:lnSpc>
          <a:spcPct val="90000"/>
        </a:lnSpc>
        <a:spcBef>
          <a:spcPts val="695"/>
        </a:spcBef>
        <a:buFont typeface="Arial" panose="020B0604020202020204" pitchFamily="34" charset="0"/>
        <a:buChar char="•"/>
        <a:defRPr sz="2502" kern="1200">
          <a:solidFill>
            <a:schemeClr val="tx1"/>
          </a:solidFill>
          <a:latin typeface="+mn-lt"/>
          <a:ea typeface="+mn-ea"/>
          <a:cs typeface="+mn-cs"/>
        </a:defRPr>
      </a:lvl8pPr>
      <a:lvl9pPr marL="5401041" indent="-317708" algn="l" defTabSz="1270833" rtl="0" eaLnBrk="1" latinLnBrk="0" hangingPunct="1">
        <a:lnSpc>
          <a:spcPct val="90000"/>
        </a:lnSpc>
        <a:spcBef>
          <a:spcPts val="695"/>
        </a:spcBef>
        <a:buFont typeface="Arial" panose="020B0604020202020204" pitchFamily="34" charset="0"/>
        <a:buChar char="•"/>
        <a:defRPr sz="250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70833" rtl="0" eaLnBrk="1" latinLnBrk="0" hangingPunct="1">
        <a:defRPr sz="2502" kern="1200">
          <a:solidFill>
            <a:schemeClr val="tx1"/>
          </a:solidFill>
          <a:latin typeface="+mn-lt"/>
          <a:ea typeface="+mn-ea"/>
          <a:cs typeface="+mn-cs"/>
        </a:defRPr>
      </a:lvl1pPr>
      <a:lvl2pPr marL="635417" algn="l" defTabSz="1270833" rtl="0" eaLnBrk="1" latinLnBrk="0" hangingPunct="1">
        <a:defRPr sz="2502" kern="1200">
          <a:solidFill>
            <a:schemeClr val="tx1"/>
          </a:solidFill>
          <a:latin typeface="+mn-lt"/>
          <a:ea typeface="+mn-ea"/>
          <a:cs typeface="+mn-cs"/>
        </a:defRPr>
      </a:lvl2pPr>
      <a:lvl3pPr marL="1270833" algn="l" defTabSz="1270833" rtl="0" eaLnBrk="1" latinLnBrk="0" hangingPunct="1">
        <a:defRPr sz="2502" kern="1200">
          <a:solidFill>
            <a:schemeClr val="tx1"/>
          </a:solidFill>
          <a:latin typeface="+mn-lt"/>
          <a:ea typeface="+mn-ea"/>
          <a:cs typeface="+mn-cs"/>
        </a:defRPr>
      </a:lvl3pPr>
      <a:lvl4pPr marL="1906250" algn="l" defTabSz="1270833" rtl="0" eaLnBrk="1" latinLnBrk="0" hangingPunct="1">
        <a:defRPr sz="2502" kern="1200">
          <a:solidFill>
            <a:schemeClr val="tx1"/>
          </a:solidFill>
          <a:latin typeface="+mn-lt"/>
          <a:ea typeface="+mn-ea"/>
          <a:cs typeface="+mn-cs"/>
        </a:defRPr>
      </a:lvl4pPr>
      <a:lvl5pPr marL="2541666" algn="l" defTabSz="1270833" rtl="0" eaLnBrk="1" latinLnBrk="0" hangingPunct="1">
        <a:defRPr sz="2502" kern="1200">
          <a:solidFill>
            <a:schemeClr val="tx1"/>
          </a:solidFill>
          <a:latin typeface="+mn-lt"/>
          <a:ea typeface="+mn-ea"/>
          <a:cs typeface="+mn-cs"/>
        </a:defRPr>
      </a:lvl5pPr>
      <a:lvl6pPr marL="3177083" algn="l" defTabSz="1270833" rtl="0" eaLnBrk="1" latinLnBrk="0" hangingPunct="1">
        <a:defRPr sz="2502" kern="1200">
          <a:solidFill>
            <a:schemeClr val="tx1"/>
          </a:solidFill>
          <a:latin typeface="+mn-lt"/>
          <a:ea typeface="+mn-ea"/>
          <a:cs typeface="+mn-cs"/>
        </a:defRPr>
      </a:lvl6pPr>
      <a:lvl7pPr marL="3812499" algn="l" defTabSz="1270833" rtl="0" eaLnBrk="1" latinLnBrk="0" hangingPunct="1">
        <a:defRPr sz="2502" kern="1200">
          <a:solidFill>
            <a:schemeClr val="tx1"/>
          </a:solidFill>
          <a:latin typeface="+mn-lt"/>
          <a:ea typeface="+mn-ea"/>
          <a:cs typeface="+mn-cs"/>
        </a:defRPr>
      </a:lvl7pPr>
      <a:lvl8pPr marL="4447916" algn="l" defTabSz="1270833" rtl="0" eaLnBrk="1" latinLnBrk="0" hangingPunct="1">
        <a:defRPr sz="2502" kern="1200">
          <a:solidFill>
            <a:schemeClr val="tx1"/>
          </a:solidFill>
          <a:latin typeface="+mn-lt"/>
          <a:ea typeface="+mn-ea"/>
          <a:cs typeface="+mn-cs"/>
        </a:defRPr>
      </a:lvl8pPr>
      <a:lvl9pPr marL="5083332" algn="l" defTabSz="1270833" rtl="0" eaLnBrk="1" latinLnBrk="0" hangingPunct="1">
        <a:defRPr sz="250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692C71B8-4222-4AD4-AE64-CCF83CE39A0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7"/>
          <a:stretch/>
        </p:blipFill>
        <p:spPr>
          <a:xfrm>
            <a:off x="-92114" y="9624366"/>
            <a:ext cx="12800052" cy="7140281"/>
          </a:xfrm>
          <a:prstGeom prst="rect">
            <a:avLst/>
          </a:prstGeom>
        </p:spPr>
      </p:pic>
      <p:sp>
        <p:nvSpPr>
          <p:cNvPr id="12" name="Rectángulo 11">
            <a:extLst>
              <a:ext uri="{FF2B5EF4-FFF2-40B4-BE49-F238E27FC236}">
                <a16:creationId xmlns:a16="http://schemas.microsoft.com/office/drawing/2014/main" id="{582A59B5-2A35-47D8-B9EB-A047524B81D2}"/>
              </a:ext>
            </a:extLst>
          </p:cNvPr>
          <p:cNvSpPr/>
          <p:nvPr/>
        </p:nvSpPr>
        <p:spPr>
          <a:xfrm>
            <a:off x="-48572" y="0"/>
            <a:ext cx="12751480" cy="9884229"/>
          </a:xfrm>
          <a:prstGeom prst="rect">
            <a:avLst/>
          </a:prstGeom>
          <a:solidFill>
            <a:srgbClr val="21244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7" name="Imagen 16">
            <a:extLst>
              <a:ext uri="{FF2B5EF4-FFF2-40B4-BE49-F238E27FC236}">
                <a16:creationId xmlns:a16="http://schemas.microsoft.com/office/drawing/2014/main" id="{B356059F-8CB0-4E1F-8859-CEC86A18472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8629" y="602386"/>
            <a:ext cx="6275230" cy="6199012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EFA969AA-7CB7-4CDC-921E-D246AE9FAFE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3269" y="5721531"/>
            <a:ext cx="2164952" cy="2161295"/>
          </a:xfrm>
          <a:prstGeom prst="rect">
            <a:avLst/>
          </a:prstGeom>
        </p:spPr>
      </p:pic>
      <p:pic>
        <p:nvPicPr>
          <p:cNvPr id="21" name="Imagen 20">
            <a:extLst>
              <a:ext uri="{FF2B5EF4-FFF2-40B4-BE49-F238E27FC236}">
                <a16:creationId xmlns:a16="http://schemas.microsoft.com/office/drawing/2014/main" id="{14FF559C-185C-4186-BD7B-B99FB46FC16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0214" y="9071811"/>
            <a:ext cx="8053635" cy="2019760"/>
          </a:xfrm>
          <a:prstGeom prst="rect">
            <a:avLst/>
          </a:prstGeom>
        </p:spPr>
      </p:pic>
      <p:pic>
        <p:nvPicPr>
          <p:cNvPr id="23" name="Imagen 22">
            <a:extLst>
              <a:ext uri="{FF2B5EF4-FFF2-40B4-BE49-F238E27FC236}">
                <a16:creationId xmlns:a16="http://schemas.microsoft.com/office/drawing/2014/main" id="{80B4EACD-EFF9-470A-B5F2-AB1B9145FAE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2450" y="11319842"/>
            <a:ext cx="10136909" cy="3518702"/>
          </a:xfrm>
          <a:prstGeom prst="rect">
            <a:avLst/>
          </a:prstGeom>
        </p:spPr>
      </p:pic>
      <p:pic>
        <p:nvPicPr>
          <p:cNvPr id="25" name="Imagen 24">
            <a:extLst>
              <a:ext uri="{FF2B5EF4-FFF2-40B4-BE49-F238E27FC236}">
                <a16:creationId xmlns:a16="http://schemas.microsoft.com/office/drawing/2014/main" id="{B7925D02-7EC1-4F5C-9A84-7686E86BA17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129" y="16261094"/>
            <a:ext cx="2403743" cy="827957"/>
          </a:xfrm>
          <a:prstGeom prst="rect">
            <a:avLst/>
          </a:prstGeom>
        </p:spPr>
      </p:pic>
      <p:sp>
        <p:nvSpPr>
          <p:cNvPr id="28" name="CuadroTexto 27">
            <a:extLst>
              <a:ext uri="{FF2B5EF4-FFF2-40B4-BE49-F238E27FC236}">
                <a16:creationId xmlns:a16="http://schemas.microsoft.com/office/drawing/2014/main" id="{1089EB86-C19F-4EDF-B5AB-4C8D0D2988E4}"/>
              </a:ext>
            </a:extLst>
          </p:cNvPr>
          <p:cNvSpPr txBox="1"/>
          <p:nvPr/>
        </p:nvSpPr>
        <p:spPr>
          <a:xfrm>
            <a:off x="1337765" y="3573387"/>
            <a:ext cx="30590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dirty="0">
                <a:solidFill>
                  <a:schemeClr val="bg1"/>
                </a:solidFill>
                <a:latin typeface="Ancizar Sans Regular Italic" panose="020B0602040300000003" pitchFamily="34" charset="0"/>
              </a:rPr>
              <a:t>Conferencia</a:t>
            </a:r>
            <a:endParaRPr lang="es-CO" sz="4800" dirty="0">
              <a:solidFill>
                <a:schemeClr val="bg1"/>
              </a:solidFill>
              <a:latin typeface="Ancizar Sans Regular Italic" panose="020B0602040300000003" pitchFamily="34" charset="0"/>
            </a:endParaRP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5B4F5C82-0E35-457E-9596-6ED4F66E629C}"/>
              </a:ext>
            </a:extLst>
          </p:cNvPr>
          <p:cNvSpPr txBox="1"/>
          <p:nvPr/>
        </p:nvSpPr>
        <p:spPr>
          <a:xfrm>
            <a:off x="751955" y="4393049"/>
            <a:ext cx="7558479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0" dirty="0">
                <a:solidFill>
                  <a:schemeClr val="bg1"/>
                </a:solidFill>
                <a:latin typeface="Ancizar Sans Black" panose="020B0A02040300000003" pitchFamily="34" charset="0"/>
              </a:rPr>
              <a:t>TÍTULO DE </a:t>
            </a:r>
          </a:p>
          <a:p>
            <a:r>
              <a:rPr lang="es-ES" sz="8000" dirty="0">
                <a:solidFill>
                  <a:schemeClr val="bg1"/>
                </a:solidFill>
                <a:latin typeface="Ancizar Sans Bold" panose="020B0802040300000003" pitchFamily="34" charset="0"/>
              </a:rPr>
              <a:t>LA CONFERENCIA</a:t>
            </a:r>
            <a:endParaRPr lang="es-CO" sz="8000" dirty="0">
              <a:solidFill>
                <a:schemeClr val="bg1"/>
              </a:solidFill>
              <a:latin typeface="Ancizar Sans Bold" panose="020B0802040300000003" pitchFamily="34" charset="0"/>
            </a:endParaRP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A08FB491-E831-44DE-B213-22FB8B901274}"/>
              </a:ext>
            </a:extLst>
          </p:cNvPr>
          <p:cNvSpPr txBox="1"/>
          <p:nvPr/>
        </p:nvSpPr>
        <p:spPr>
          <a:xfrm>
            <a:off x="719717" y="6878449"/>
            <a:ext cx="715718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400" dirty="0">
                <a:solidFill>
                  <a:schemeClr val="bg1"/>
                </a:solidFill>
                <a:latin typeface="Ancizar Sans Regular Italic" panose="020B0602040300000003" pitchFamily="34" charset="0"/>
              </a:rPr>
              <a:t>Información adicional en caso que la requiera.</a:t>
            </a:r>
          </a:p>
          <a:p>
            <a:pPr algn="just"/>
            <a:r>
              <a:rPr lang="es-CO" sz="2400" dirty="0" err="1">
                <a:solidFill>
                  <a:schemeClr val="bg1"/>
                </a:solidFill>
                <a:latin typeface="Ancizar Sans Regular Italic" panose="020B0602040300000003" pitchFamily="34" charset="0"/>
              </a:rPr>
              <a:t>Lorem</a:t>
            </a:r>
            <a:r>
              <a:rPr lang="es-CO" sz="2400" dirty="0">
                <a:solidFill>
                  <a:schemeClr val="bg1"/>
                </a:solidFill>
                <a:latin typeface="Ancizar Sans Regular Italic" panose="020B0602040300000003" pitchFamily="34" charset="0"/>
              </a:rPr>
              <a:t> </a:t>
            </a:r>
            <a:r>
              <a:rPr lang="es-CO" sz="2400" dirty="0" err="1">
                <a:solidFill>
                  <a:schemeClr val="bg1"/>
                </a:solidFill>
                <a:latin typeface="Ancizar Sans Regular Italic" panose="020B0602040300000003" pitchFamily="34" charset="0"/>
              </a:rPr>
              <a:t>ipsum</a:t>
            </a:r>
            <a:r>
              <a:rPr lang="es-CO" sz="2400" dirty="0">
                <a:solidFill>
                  <a:schemeClr val="bg1"/>
                </a:solidFill>
                <a:latin typeface="Ancizar Sans Regular Italic" panose="020B0602040300000003" pitchFamily="34" charset="0"/>
              </a:rPr>
              <a:t> dolor </a:t>
            </a:r>
            <a:r>
              <a:rPr lang="es-CO" sz="2400" dirty="0" err="1">
                <a:solidFill>
                  <a:schemeClr val="bg1"/>
                </a:solidFill>
                <a:latin typeface="Ancizar Sans Regular Italic" panose="020B0602040300000003" pitchFamily="34" charset="0"/>
              </a:rPr>
              <a:t>sit</a:t>
            </a:r>
            <a:r>
              <a:rPr lang="es-CO" sz="2400" dirty="0">
                <a:solidFill>
                  <a:schemeClr val="bg1"/>
                </a:solidFill>
                <a:latin typeface="Ancizar Sans Regular Italic" panose="020B0602040300000003" pitchFamily="34" charset="0"/>
              </a:rPr>
              <a:t> </a:t>
            </a:r>
            <a:r>
              <a:rPr lang="es-CO" sz="2400" dirty="0" err="1">
                <a:solidFill>
                  <a:schemeClr val="bg1"/>
                </a:solidFill>
                <a:latin typeface="Ancizar Sans Regular Italic" panose="020B0602040300000003" pitchFamily="34" charset="0"/>
              </a:rPr>
              <a:t>amet</a:t>
            </a:r>
            <a:r>
              <a:rPr lang="es-CO" sz="2400" dirty="0">
                <a:solidFill>
                  <a:schemeClr val="bg1"/>
                </a:solidFill>
                <a:latin typeface="Ancizar Sans Regular Italic" panose="020B0602040300000003" pitchFamily="34" charset="0"/>
              </a:rPr>
              <a:t>, </a:t>
            </a:r>
            <a:r>
              <a:rPr lang="es-CO" sz="2400" dirty="0" err="1">
                <a:solidFill>
                  <a:schemeClr val="bg1"/>
                </a:solidFill>
                <a:latin typeface="Ancizar Sans Regular Italic" panose="020B0602040300000003" pitchFamily="34" charset="0"/>
              </a:rPr>
              <a:t>consectetuer</a:t>
            </a:r>
            <a:r>
              <a:rPr lang="es-CO" sz="2400" dirty="0">
                <a:solidFill>
                  <a:schemeClr val="bg1"/>
                </a:solidFill>
                <a:latin typeface="Ancizar Sans Regular Italic" panose="020B0602040300000003" pitchFamily="34" charset="0"/>
              </a:rPr>
              <a:t> </a:t>
            </a:r>
            <a:r>
              <a:rPr lang="es-CO" sz="2400" dirty="0" err="1">
                <a:solidFill>
                  <a:schemeClr val="bg1"/>
                </a:solidFill>
                <a:latin typeface="Ancizar Sans Regular Italic" panose="020B0602040300000003" pitchFamily="34" charset="0"/>
              </a:rPr>
              <a:t>adipiscing</a:t>
            </a:r>
            <a:r>
              <a:rPr lang="es-CO" sz="2400" dirty="0">
                <a:solidFill>
                  <a:schemeClr val="bg1"/>
                </a:solidFill>
                <a:latin typeface="Ancizar Sans Regular Italic" panose="020B0602040300000003" pitchFamily="34" charset="0"/>
              </a:rPr>
              <a:t> </a:t>
            </a:r>
            <a:r>
              <a:rPr lang="es-CO" sz="2400" dirty="0" err="1">
                <a:solidFill>
                  <a:schemeClr val="bg1"/>
                </a:solidFill>
                <a:latin typeface="Ancizar Sans Regular Italic" panose="020B0602040300000003" pitchFamily="34" charset="0"/>
              </a:rPr>
              <a:t>elit</a:t>
            </a:r>
            <a:r>
              <a:rPr lang="es-CO" sz="2400" dirty="0">
                <a:solidFill>
                  <a:schemeClr val="bg1"/>
                </a:solidFill>
                <a:latin typeface="Ancizar Sans Regular Italic" panose="020B0602040300000003" pitchFamily="34" charset="0"/>
              </a:rPr>
              <a:t>, sed </a:t>
            </a:r>
            <a:r>
              <a:rPr lang="es-CO" sz="2400" dirty="0" err="1">
                <a:solidFill>
                  <a:schemeClr val="bg1"/>
                </a:solidFill>
                <a:latin typeface="Ancizar Sans Regular Italic" panose="020B0602040300000003" pitchFamily="34" charset="0"/>
              </a:rPr>
              <a:t>diam</a:t>
            </a:r>
            <a:r>
              <a:rPr lang="es-CO" sz="2400" dirty="0">
                <a:solidFill>
                  <a:schemeClr val="bg1"/>
                </a:solidFill>
                <a:latin typeface="Ancizar Sans Regular Italic" panose="020B0602040300000003" pitchFamily="34" charset="0"/>
              </a:rPr>
              <a:t> </a:t>
            </a:r>
            <a:r>
              <a:rPr lang="es-CO" sz="2400" dirty="0" err="1">
                <a:solidFill>
                  <a:schemeClr val="bg1"/>
                </a:solidFill>
                <a:latin typeface="Ancizar Sans Regular Italic" panose="020B0602040300000003" pitchFamily="34" charset="0"/>
              </a:rPr>
              <a:t>nonummy</a:t>
            </a:r>
            <a:r>
              <a:rPr lang="es-CO" sz="2400" dirty="0">
                <a:solidFill>
                  <a:schemeClr val="bg1"/>
                </a:solidFill>
                <a:latin typeface="Ancizar Sans Regular Italic" panose="020B0602040300000003" pitchFamily="34" charset="0"/>
              </a:rPr>
              <a:t> </a:t>
            </a:r>
            <a:r>
              <a:rPr lang="es-CO" sz="2400" dirty="0" err="1">
                <a:solidFill>
                  <a:schemeClr val="bg1"/>
                </a:solidFill>
                <a:latin typeface="Ancizar Sans Regular Italic" panose="020B0602040300000003" pitchFamily="34" charset="0"/>
              </a:rPr>
              <a:t>nibh</a:t>
            </a:r>
            <a:r>
              <a:rPr lang="es-CO" sz="2400" dirty="0">
                <a:solidFill>
                  <a:schemeClr val="bg1"/>
                </a:solidFill>
                <a:latin typeface="Ancizar Sans Regular Italic" panose="020B0602040300000003" pitchFamily="34" charset="0"/>
              </a:rPr>
              <a:t> </a:t>
            </a:r>
            <a:r>
              <a:rPr lang="es-CO" sz="2400" dirty="0" err="1">
                <a:solidFill>
                  <a:schemeClr val="bg1"/>
                </a:solidFill>
                <a:latin typeface="Ancizar Sans Regular Italic" panose="020B0602040300000003" pitchFamily="34" charset="0"/>
              </a:rPr>
              <a:t>euismod</a:t>
            </a:r>
            <a:r>
              <a:rPr lang="es-CO" sz="2400" dirty="0">
                <a:solidFill>
                  <a:schemeClr val="bg1"/>
                </a:solidFill>
                <a:latin typeface="Ancizar Sans Regular Italic" panose="020B0602040300000003" pitchFamily="34" charset="0"/>
              </a:rPr>
              <a:t> </a:t>
            </a:r>
            <a:r>
              <a:rPr lang="es-CO" sz="2400" dirty="0" err="1">
                <a:solidFill>
                  <a:schemeClr val="bg1"/>
                </a:solidFill>
                <a:latin typeface="Ancizar Sans Regular Italic" panose="020B0602040300000003" pitchFamily="34" charset="0"/>
              </a:rPr>
              <a:t>tincidunt</a:t>
            </a:r>
            <a:r>
              <a:rPr lang="es-CO" sz="2400" dirty="0">
                <a:solidFill>
                  <a:schemeClr val="bg1"/>
                </a:solidFill>
                <a:latin typeface="Ancizar Sans Regular Italic" panose="020B0602040300000003" pitchFamily="34" charset="0"/>
              </a:rPr>
              <a:t> ut </a:t>
            </a:r>
            <a:r>
              <a:rPr lang="es-CO" sz="2400" dirty="0" err="1">
                <a:solidFill>
                  <a:schemeClr val="bg1"/>
                </a:solidFill>
                <a:latin typeface="Ancizar Sans Regular Italic" panose="020B0602040300000003" pitchFamily="34" charset="0"/>
              </a:rPr>
              <a:t>laoreet</a:t>
            </a:r>
            <a:r>
              <a:rPr lang="es-CO" sz="2400" dirty="0">
                <a:solidFill>
                  <a:schemeClr val="bg1"/>
                </a:solidFill>
                <a:latin typeface="Ancizar Sans Regular Italic" panose="020B0602040300000003" pitchFamily="34" charset="0"/>
              </a:rPr>
              <a:t> </a:t>
            </a:r>
            <a:r>
              <a:rPr lang="es-CO" sz="2400" dirty="0" err="1">
                <a:solidFill>
                  <a:schemeClr val="bg1"/>
                </a:solidFill>
                <a:latin typeface="Ancizar Sans Regular Italic" panose="020B0602040300000003" pitchFamily="34" charset="0"/>
              </a:rPr>
              <a:t>dolore</a:t>
            </a:r>
            <a:r>
              <a:rPr lang="es-CO" sz="2400" dirty="0">
                <a:solidFill>
                  <a:schemeClr val="bg1"/>
                </a:solidFill>
                <a:latin typeface="Ancizar Sans Regular Italic" panose="020B0602040300000003" pitchFamily="34" charset="0"/>
              </a:rPr>
              <a:t> magna </a:t>
            </a:r>
            <a:r>
              <a:rPr lang="es-CO" sz="2400" dirty="0" err="1">
                <a:solidFill>
                  <a:schemeClr val="bg1"/>
                </a:solidFill>
                <a:latin typeface="Ancizar Sans Regular Italic" panose="020B0602040300000003" pitchFamily="34" charset="0"/>
              </a:rPr>
              <a:t>aliquam</a:t>
            </a:r>
            <a:r>
              <a:rPr lang="es-CO" sz="2400" dirty="0">
                <a:solidFill>
                  <a:schemeClr val="bg1"/>
                </a:solidFill>
                <a:latin typeface="Ancizar Sans Regular Italic" panose="020B0602040300000003" pitchFamily="34" charset="0"/>
              </a:rPr>
              <a:t> </a:t>
            </a:r>
            <a:r>
              <a:rPr lang="es-CO" sz="2400" dirty="0" err="1">
                <a:solidFill>
                  <a:schemeClr val="bg1"/>
                </a:solidFill>
                <a:latin typeface="Ancizar Sans Regular Italic" panose="020B0602040300000003" pitchFamily="34" charset="0"/>
              </a:rPr>
              <a:t>erat</a:t>
            </a:r>
            <a:r>
              <a:rPr lang="es-CO" sz="2400" dirty="0">
                <a:solidFill>
                  <a:schemeClr val="bg1"/>
                </a:solidFill>
                <a:latin typeface="Ancizar Sans Regular Italic" panose="020B0602040300000003" pitchFamily="34" charset="0"/>
              </a:rPr>
              <a:t> </a:t>
            </a:r>
            <a:r>
              <a:rPr lang="es-CO" sz="2400" dirty="0" err="1">
                <a:solidFill>
                  <a:schemeClr val="bg1"/>
                </a:solidFill>
                <a:latin typeface="Ancizar Sans Regular Italic" panose="020B0602040300000003" pitchFamily="34" charset="0"/>
              </a:rPr>
              <a:t>volutpat</a:t>
            </a:r>
            <a:r>
              <a:rPr lang="es-CO" sz="2400" dirty="0">
                <a:solidFill>
                  <a:schemeClr val="bg1"/>
                </a:solidFill>
                <a:latin typeface="Ancizar Sans Regular Italic" panose="020B0602040300000003" pitchFamily="34" charset="0"/>
              </a:rPr>
              <a:t>. Ut </a:t>
            </a:r>
            <a:r>
              <a:rPr lang="es-CO" sz="2400" dirty="0" err="1">
                <a:solidFill>
                  <a:schemeClr val="bg1"/>
                </a:solidFill>
                <a:latin typeface="Ancizar Sans Regular Italic" panose="020B0602040300000003" pitchFamily="34" charset="0"/>
              </a:rPr>
              <a:t>wisi</a:t>
            </a:r>
            <a:r>
              <a:rPr lang="es-CO" sz="2400" dirty="0">
                <a:solidFill>
                  <a:schemeClr val="bg1"/>
                </a:solidFill>
                <a:latin typeface="Ancizar Sans Regular Italic" panose="020B0602040300000003" pitchFamily="34" charset="0"/>
              </a:rPr>
              <a:t> </a:t>
            </a:r>
            <a:r>
              <a:rPr lang="es-CO" sz="2400" dirty="0" err="1">
                <a:solidFill>
                  <a:schemeClr val="bg1"/>
                </a:solidFill>
                <a:latin typeface="Ancizar Sans Regular Italic" panose="020B0602040300000003" pitchFamily="34" charset="0"/>
              </a:rPr>
              <a:t>enim</a:t>
            </a:r>
            <a:r>
              <a:rPr lang="es-CO" sz="2400" dirty="0">
                <a:solidFill>
                  <a:schemeClr val="bg1"/>
                </a:solidFill>
                <a:latin typeface="Ancizar Sans Regular Italic" panose="020B0602040300000003" pitchFamily="34" charset="0"/>
              </a:rPr>
              <a:t> ad </a:t>
            </a:r>
            <a:r>
              <a:rPr lang="es-CO" sz="2400" dirty="0" err="1">
                <a:solidFill>
                  <a:schemeClr val="bg1"/>
                </a:solidFill>
                <a:latin typeface="Ancizar Sans Regular Italic" panose="020B0602040300000003" pitchFamily="34" charset="0"/>
              </a:rPr>
              <a:t>minim</a:t>
            </a:r>
            <a:r>
              <a:rPr lang="es-CO" sz="2400" dirty="0">
                <a:solidFill>
                  <a:schemeClr val="bg1"/>
                </a:solidFill>
                <a:latin typeface="Ancizar Sans Regular Italic" panose="020B0602040300000003" pitchFamily="34" charset="0"/>
              </a:rPr>
              <a:t> </a:t>
            </a:r>
            <a:r>
              <a:rPr lang="es-CO" sz="2400" dirty="0" err="1">
                <a:solidFill>
                  <a:schemeClr val="bg1"/>
                </a:solidFill>
                <a:latin typeface="Ancizar Sans Regular Italic" panose="020B0602040300000003" pitchFamily="34" charset="0"/>
              </a:rPr>
              <a:t>veniam</a:t>
            </a:r>
            <a:r>
              <a:rPr lang="es-CO" sz="2400" dirty="0">
                <a:solidFill>
                  <a:schemeClr val="bg1"/>
                </a:solidFill>
                <a:latin typeface="Ancizar Sans Regular Italic" panose="020B0602040300000003" pitchFamily="34" charset="0"/>
              </a:rPr>
              <a:t>, quis </a:t>
            </a:r>
            <a:r>
              <a:rPr lang="es-CO" sz="2400" dirty="0" err="1">
                <a:solidFill>
                  <a:schemeClr val="bg1"/>
                </a:solidFill>
                <a:latin typeface="Ancizar Sans Regular Italic" panose="020B0602040300000003" pitchFamily="34" charset="0"/>
              </a:rPr>
              <a:t>nostrud</a:t>
            </a:r>
            <a:r>
              <a:rPr lang="es-CO" sz="2400" dirty="0">
                <a:solidFill>
                  <a:schemeClr val="bg1"/>
                </a:solidFill>
                <a:latin typeface="Ancizar Sans Regular Italic" panose="020B0602040300000003" pitchFamily="34" charset="0"/>
              </a:rPr>
              <a:t> </a:t>
            </a:r>
            <a:r>
              <a:rPr lang="es-CO" sz="2400" dirty="0" err="1">
                <a:solidFill>
                  <a:schemeClr val="bg1"/>
                </a:solidFill>
                <a:latin typeface="Ancizar Sans Regular Italic" panose="020B0602040300000003" pitchFamily="34" charset="0"/>
              </a:rPr>
              <a:t>exerci</a:t>
            </a:r>
            <a:r>
              <a:rPr lang="es-CO" sz="2400" dirty="0">
                <a:solidFill>
                  <a:schemeClr val="bg1"/>
                </a:solidFill>
                <a:latin typeface="Ancizar Sans Regular Italic" panose="020B0602040300000003" pitchFamily="34" charset="0"/>
              </a:rPr>
              <a:t> </a:t>
            </a:r>
            <a:r>
              <a:rPr lang="es-CO" sz="2400" dirty="0" err="1">
                <a:solidFill>
                  <a:schemeClr val="bg1"/>
                </a:solidFill>
                <a:latin typeface="Ancizar Sans Regular Italic" panose="020B0602040300000003" pitchFamily="34" charset="0"/>
              </a:rPr>
              <a:t>tation</a:t>
            </a:r>
            <a:endParaRPr lang="es-CO" sz="2400" dirty="0">
              <a:solidFill>
                <a:schemeClr val="bg1"/>
              </a:solidFill>
              <a:latin typeface="Ancizar Sans Regular Italic" panose="020B0602040300000003" pitchFamily="34" charset="0"/>
            </a:endParaRP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BE48051D-35D7-4A77-B73E-20FBD3EE3BC1}"/>
              </a:ext>
            </a:extLst>
          </p:cNvPr>
          <p:cNvSpPr txBox="1"/>
          <p:nvPr/>
        </p:nvSpPr>
        <p:spPr>
          <a:xfrm>
            <a:off x="5280917" y="9242860"/>
            <a:ext cx="20489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>
                <a:solidFill>
                  <a:schemeClr val="bg1"/>
                </a:solidFill>
                <a:latin typeface="Ancizar Sans Black" panose="020B0A02040300000003" pitchFamily="34" charset="0"/>
              </a:rPr>
              <a:t>A cargo de:</a:t>
            </a:r>
            <a:endParaRPr lang="es-CO" sz="3200" dirty="0">
              <a:solidFill>
                <a:schemeClr val="bg1"/>
              </a:solidFill>
              <a:latin typeface="Ancizar Sans Black" panose="020B0A02040300000003" pitchFamily="34" charset="0"/>
            </a:endParaRP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EC1BA5A9-F083-450A-8D7C-B6D55965D829}"/>
              </a:ext>
            </a:extLst>
          </p:cNvPr>
          <p:cNvSpPr txBox="1"/>
          <p:nvPr/>
        </p:nvSpPr>
        <p:spPr>
          <a:xfrm>
            <a:off x="3786495" y="9827635"/>
            <a:ext cx="501893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3200" dirty="0">
                <a:solidFill>
                  <a:schemeClr val="bg1"/>
                </a:solidFill>
                <a:latin typeface="Ancizar Sans Bold" panose="020B0802040300000003" pitchFamily="34" charset="0"/>
              </a:rPr>
              <a:t>Nombre del conferencista.</a:t>
            </a:r>
          </a:p>
          <a:p>
            <a:pPr algn="ctr"/>
            <a:r>
              <a:rPr lang="es-ES" sz="2800" dirty="0">
                <a:solidFill>
                  <a:schemeClr val="bg1"/>
                </a:solidFill>
                <a:latin typeface="Ancizar Sans Regular" panose="020B0602040300000003" pitchFamily="34" charset="0"/>
              </a:rPr>
              <a:t>Estudios o cargo actual de trabajo.</a:t>
            </a:r>
            <a:endParaRPr lang="es-CO" sz="2800" dirty="0">
              <a:solidFill>
                <a:schemeClr val="bg1"/>
              </a:solidFill>
              <a:latin typeface="Ancizar Sans Regular" panose="020B0602040300000003" pitchFamily="34" charset="0"/>
            </a:endParaRP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FC3E9D3B-F436-4B28-BA7F-BC62D55CD709}"/>
              </a:ext>
            </a:extLst>
          </p:cNvPr>
          <p:cNvSpPr txBox="1"/>
          <p:nvPr/>
        </p:nvSpPr>
        <p:spPr>
          <a:xfrm>
            <a:off x="2340214" y="11932243"/>
            <a:ext cx="133241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0" dirty="0">
                <a:solidFill>
                  <a:schemeClr val="bg1"/>
                </a:solidFill>
                <a:latin typeface="Ancizar Sans Extrabold" panose="020B0902040300000003" pitchFamily="34" charset="0"/>
              </a:rPr>
              <a:t>12</a:t>
            </a:r>
            <a:endParaRPr lang="es-CO" sz="8000" dirty="0">
              <a:solidFill>
                <a:schemeClr val="bg1"/>
              </a:solidFill>
              <a:latin typeface="Ancizar Sans Extrabold" panose="020B0902040300000003" pitchFamily="34" charset="0"/>
            </a:endParaRPr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F7C6D849-CC45-482E-9E34-02C1F783DCEE}"/>
              </a:ext>
            </a:extLst>
          </p:cNvPr>
          <p:cNvSpPr txBox="1"/>
          <p:nvPr/>
        </p:nvSpPr>
        <p:spPr>
          <a:xfrm>
            <a:off x="2111784" y="12782668"/>
            <a:ext cx="178927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000" dirty="0" err="1">
                <a:solidFill>
                  <a:schemeClr val="bg1"/>
                </a:solidFill>
                <a:latin typeface="Ancizar Sans Bold Italic" panose="020B0802040300000003" pitchFamily="34" charset="0"/>
              </a:rPr>
              <a:t>xxxxxxxx</a:t>
            </a:r>
            <a:endParaRPr lang="es-ES" sz="4000" dirty="0">
              <a:solidFill>
                <a:schemeClr val="bg1"/>
              </a:solidFill>
              <a:latin typeface="Ancizar Sans Bold Italic" panose="020B0802040300000003" pitchFamily="34" charset="0"/>
            </a:endParaRPr>
          </a:p>
          <a:p>
            <a:r>
              <a:rPr lang="es-ES" sz="4000" dirty="0">
                <a:solidFill>
                  <a:schemeClr val="bg1"/>
                </a:solidFill>
                <a:latin typeface="Ancizar Sans Bold Italic" panose="020B0802040300000003" pitchFamily="34" charset="0"/>
              </a:rPr>
              <a:t>de 2024</a:t>
            </a:r>
            <a:endParaRPr lang="es-CO" sz="4000" dirty="0">
              <a:solidFill>
                <a:schemeClr val="bg1"/>
              </a:solidFill>
              <a:latin typeface="Ancizar Sans Bold Italic" panose="020B0802040300000003" pitchFamily="34" charset="0"/>
            </a:endParaRP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50B61781-718D-4991-9510-B096D61185A5}"/>
              </a:ext>
            </a:extLst>
          </p:cNvPr>
          <p:cNvSpPr txBox="1"/>
          <p:nvPr/>
        </p:nvSpPr>
        <p:spPr>
          <a:xfrm>
            <a:off x="4784861" y="12074587"/>
            <a:ext cx="1939955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3600" dirty="0">
                <a:solidFill>
                  <a:schemeClr val="bg1"/>
                </a:solidFill>
                <a:latin typeface="Ancizar Sans Regular" panose="020B0602040300000003" pitchFamily="34" charset="0"/>
              </a:rPr>
              <a:t>Hora:</a:t>
            </a:r>
          </a:p>
          <a:p>
            <a:pPr algn="ctr"/>
            <a:r>
              <a:rPr lang="es-ES" sz="6000" dirty="0">
                <a:solidFill>
                  <a:schemeClr val="bg1"/>
                </a:solidFill>
                <a:latin typeface="Ancizar Sans Bold Italic" panose="020B0802040300000003" pitchFamily="34" charset="0"/>
              </a:rPr>
              <a:t>06:00</a:t>
            </a:r>
          </a:p>
          <a:p>
            <a:pPr algn="ctr"/>
            <a:r>
              <a:rPr lang="es-ES" sz="3600" dirty="0">
                <a:solidFill>
                  <a:schemeClr val="bg1"/>
                </a:solidFill>
                <a:latin typeface="Ancizar Sans Regular" panose="020B0602040300000003" pitchFamily="34" charset="0"/>
              </a:rPr>
              <a:t>p.m.</a:t>
            </a:r>
            <a:endParaRPr lang="es-CO" sz="3600" dirty="0">
              <a:solidFill>
                <a:schemeClr val="bg1"/>
              </a:solidFill>
              <a:latin typeface="Ancizar Sans Regular" panose="020B0602040300000003" pitchFamily="34" charset="0"/>
            </a:endParaRP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E2DD8F95-9C30-4215-A629-2C62FE5E6CAD}"/>
              </a:ext>
            </a:extLst>
          </p:cNvPr>
          <p:cNvSpPr txBox="1"/>
          <p:nvPr/>
        </p:nvSpPr>
        <p:spPr>
          <a:xfrm>
            <a:off x="7437474" y="12499121"/>
            <a:ext cx="325922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3200" dirty="0">
                <a:solidFill>
                  <a:schemeClr val="bg1"/>
                </a:solidFill>
                <a:latin typeface="Ancizar Sans Regular Italic" panose="020B0602040300000003" pitchFamily="34" charset="0"/>
              </a:rPr>
              <a:t>Campus Robledo</a:t>
            </a:r>
          </a:p>
          <a:p>
            <a:pPr algn="ctr"/>
            <a:r>
              <a:rPr lang="es-CO" sz="4000" dirty="0">
                <a:solidFill>
                  <a:schemeClr val="bg1"/>
                </a:solidFill>
                <a:latin typeface="Ancizar Sans Bold Italic" panose="020B0802040300000003" pitchFamily="34" charset="0"/>
              </a:rPr>
              <a:t>Bloque M1-220</a:t>
            </a: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F624B5B1-2733-4E5A-8B9F-7C71E4B8B45F}"/>
              </a:ext>
            </a:extLst>
          </p:cNvPr>
          <p:cNvSpPr txBox="1"/>
          <p:nvPr/>
        </p:nvSpPr>
        <p:spPr>
          <a:xfrm>
            <a:off x="2400132" y="14828796"/>
            <a:ext cx="80489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>
                <a:latin typeface="Ancizar Sans Regular Italic" panose="020B0602040300000003" pitchFamily="34" charset="0"/>
              </a:rPr>
              <a:t>Informes: </a:t>
            </a:r>
            <a:r>
              <a:rPr lang="es-CO" sz="2400" dirty="0" err="1">
                <a:latin typeface="Ancizar Sans Regular Italic" panose="020B0602040300000003" pitchFamily="34" charset="0"/>
              </a:rPr>
              <a:t>xxxxxxxxxxxxxxx</a:t>
            </a:r>
            <a:r>
              <a:rPr lang="es-CO" sz="2400" dirty="0">
                <a:latin typeface="Ancizar Sans Regular Italic" panose="020B0602040300000003" pitchFamily="34" charset="0"/>
              </a:rPr>
              <a:t>  |  Organiza: </a:t>
            </a:r>
            <a:r>
              <a:rPr lang="es-CO" sz="2400" dirty="0" err="1">
                <a:latin typeface="Ancizar Sans Regular Italic" panose="020B0602040300000003" pitchFamily="34" charset="0"/>
              </a:rPr>
              <a:t>xxxxxxxxxxxxxxxxxxxxxxxxxxxxxxxxx</a:t>
            </a:r>
            <a:endParaRPr lang="es-CO" sz="2400" dirty="0">
              <a:latin typeface="Ancizar Sans Regular Italic" panose="020B0602040300000003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B4723461-007E-4F50-8AB4-F67C37B4137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2114" y="15605760"/>
            <a:ext cx="12821823" cy="2099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833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</TotalTime>
  <Words>85</Words>
  <Application>Microsoft Office PowerPoint</Application>
  <PresentationFormat>Personalizado</PresentationFormat>
  <Paragraphs>17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11" baseType="lpstr">
      <vt:lpstr>Ancizar Sans Black</vt:lpstr>
      <vt:lpstr>Ancizar Sans Bold</vt:lpstr>
      <vt:lpstr>Ancizar Sans Bold Italic</vt:lpstr>
      <vt:lpstr>Ancizar Sans Extrabold</vt:lpstr>
      <vt:lpstr>Ancizar Sans Regular</vt:lpstr>
      <vt:lpstr>Ancizar Sans Regular Italic</vt:lpstr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 David García</dc:creator>
  <cp:lastModifiedBy>Juan David García</cp:lastModifiedBy>
  <cp:revision>5</cp:revision>
  <dcterms:created xsi:type="dcterms:W3CDTF">2024-01-25T14:33:53Z</dcterms:created>
  <dcterms:modified xsi:type="dcterms:W3CDTF">2024-02-06T20:15:13Z</dcterms:modified>
</cp:coreProperties>
</file>