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75463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44A"/>
    <a:srgbClr val="F2A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4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660" y="1646133"/>
            <a:ext cx="5844144" cy="3501813"/>
          </a:xfrm>
        </p:spPr>
        <p:txBody>
          <a:bodyPr anchor="b"/>
          <a:lstStyle>
            <a:lvl1pPr algn="ctr">
              <a:defRPr sz="451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9433" y="5282989"/>
            <a:ext cx="5156597" cy="2428451"/>
          </a:xfrm>
        </p:spPr>
        <p:txBody>
          <a:bodyPr/>
          <a:lstStyle>
            <a:lvl1pPr marL="0" indent="0" algn="ctr">
              <a:buNone/>
              <a:defRPr sz="1805"/>
            </a:lvl1pPr>
            <a:lvl2pPr marL="343769" indent="0" algn="ctr">
              <a:buNone/>
              <a:defRPr sz="1504"/>
            </a:lvl2pPr>
            <a:lvl3pPr marL="687537" indent="0" algn="ctr">
              <a:buNone/>
              <a:defRPr sz="1353"/>
            </a:lvl3pPr>
            <a:lvl4pPr marL="1031306" indent="0" algn="ctr">
              <a:buNone/>
              <a:defRPr sz="1203"/>
            </a:lvl4pPr>
            <a:lvl5pPr marL="1375075" indent="0" algn="ctr">
              <a:buNone/>
              <a:defRPr sz="1203"/>
            </a:lvl5pPr>
            <a:lvl6pPr marL="1718843" indent="0" algn="ctr">
              <a:buNone/>
              <a:defRPr sz="1203"/>
            </a:lvl6pPr>
            <a:lvl7pPr marL="2062612" indent="0" algn="ctr">
              <a:buNone/>
              <a:defRPr sz="1203"/>
            </a:lvl7pPr>
            <a:lvl8pPr marL="2406381" indent="0" algn="ctr">
              <a:buNone/>
              <a:defRPr sz="1203"/>
            </a:lvl8pPr>
            <a:lvl9pPr marL="2750149" indent="0" algn="ctr">
              <a:buNone/>
              <a:defRPr sz="120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898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034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0253" y="535517"/>
            <a:ext cx="1482522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2688" y="535517"/>
            <a:ext cx="4361622" cy="852402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736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474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107" y="2507618"/>
            <a:ext cx="5930087" cy="4184014"/>
          </a:xfrm>
        </p:spPr>
        <p:txBody>
          <a:bodyPr anchor="b"/>
          <a:lstStyle>
            <a:lvl1pPr>
              <a:defRPr sz="451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107" y="6731215"/>
            <a:ext cx="5930087" cy="2200274"/>
          </a:xfrm>
        </p:spPr>
        <p:txBody>
          <a:bodyPr/>
          <a:lstStyle>
            <a:lvl1pPr marL="0" indent="0">
              <a:buNone/>
              <a:defRPr sz="1805">
                <a:solidFill>
                  <a:schemeClr val="tx1"/>
                </a:solidFill>
              </a:defRPr>
            </a:lvl1pPr>
            <a:lvl2pPr marL="343769" indent="0">
              <a:buNone/>
              <a:defRPr sz="1504">
                <a:solidFill>
                  <a:schemeClr val="tx1">
                    <a:tint val="75000"/>
                  </a:schemeClr>
                </a:solidFill>
              </a:defRPr>
            </a:lvl2pPr>
            <a:lvl3pPr marL="687537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3pPr>
            <a:lvl4pPr marL="1031306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4pPr>
            <a:lvl5pPr marL="1375075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5pPr>
            <a:lvl6pPr marL="1718843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6pPr>
            <a:lvl7pPr marL="2062612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7pPr>
            <a:lvl8pPr marL="2406381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8pPr>
            <a:lvl9pPr marL="2750149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796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688" y="2677584"/>
            <a:ext cx="2922072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0703" y="2677584"/>
            <a:ext cx="2922072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329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4" y="535519"/>
            <a:ext cx="5930087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84" y="2465706"/>
            <a:ext cx="2908643" cy="1208404"/>
          </a:xfrm>
        </p:spPr>
        <p:txBody>
          <a:bodyPr anchor="b"/>
          <a:lstStyle>
            <a:lvl1pPr marL="0" indent="0">
              <a:buNone/>
              <a:defRPr sz="1805" b="1"/>
            </a:lvl1pPr>
            <a:lvl2pPr marL="343769" indent="0">
              <a:buNone/>
              <a:defRPr sz="1504" b="1"/>
            </a:lvl2pPr>
            <a:lvl3pPr marL="687537" indent="0">
              <a:buNone/>
              <a:defRPr sz="1353" b="1"/>
            </a:lvl3pPr>
            <a:lvl4pPr marL="1031306" indent="0">
              <a:buNone/>
              <a:defRPr sz="1203" b="1"/>
            </a:lvl4pPr>
            <a:lvl5pPr marL="1375075" indent="0">
              <a:buNone/>
              <a:defRPr sz="1203" b="1"/>
            </a:lvl5pPr>
            <a:lvl6pPr marL="1718843" indent="0">
              <a:buNone/>
              <a:defRPr sz="1203" b="1"/>
            </a:lvl6pPr>
            <a:lvl7pPr marL="2062612" indent="0">
              <a:buNone/>
              <a:defRPr sz="1203" b="1"/>
            </a:lvl7pPr>
            <a:lvl8pPr marL="2406381" indent="0">
              <a:buNone/>
              <a:defRPr sz="1203" b="1"/>
            </a:lvl8pPr>
            <a:lvl9pPr marL="2750149" indent="0">
              <a:buNone/>
              <a:defRPr sz="120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584" y="3674110"/>
            <a:ext cx="2908643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0704" y="2465706"/>
            <a:ext cx="2922967" cy="1208404"/>
          </a:xfrm>
        </p:spPr>
        <p:txBody>
          <a:bodyPr anchor="b"/>
          <a:lstStyle>
            <a:lvl1pPr marL="0" indent="0">
              <a:buNone/>
              <a:defRPr sz="1805" b="1"/>
            </a:lvl1pPr>
            <a:lvl2pPr marL="343769" indent="0">
              <a:buNone/>
              <a:defRPr sz="1504" b="1"/>
            </a:lvl2pPr>
            <a:lvl3pPr marL="687537" indent="0">
              <a:buNone/>
              <a:defRPr sz="1353" b="1"/>
            </a:lvl3pPr>
            <a:lvl4pPr marL="1031306" indent="0">
              <a:buNone/>
              <a:defRPr sz="1203" b="1"/>
            </a:lvl4pPr>
            <a:lvl5pPr marL="1375075" indent="0">
              <a:buNone/>
              <a:defRPr sz="1203" b="1"/>
            </a:lvl5pPr>
            <a:lvl6pPr marL="1718843" indent="0">
              <a:buNone/>
              <a:defRPr sz="1203" b="1"/>
            </a:lvl6pPr>
            <a:lvl7pPr marL="2062612" indent="0">
              <a:buNone/>
              <a:defRPr sz="1203" b="1"/>
            </a:lvl7pPr>
            <a:lvl8pPr marL="2406381" indent="0">
              <a:buNone/>
              <a:defRPr sz="1203" b="1"/>
            </a:lvl8pPr>
            <a:lvl9pPr marL="2750149" indent="0">
              <a:buNone/>
              <a:defRPr sz="120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0704" y="3674110"/>
            <a:ext cx="2922967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669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472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263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3" y="670560"/>
            <a:ext cx="2217516" cy="2346960"/>
          </a:xfrm>
        </p:spPr>
        <p:txBody>
          <a:bodyPr anchor="b"/>
          <a:lstStyle>
            <a:lvl1pPr>
              <a:defRPr sz="24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967" y="1448226"/>
            <a:ext cx="3480703" cy="7147983"/>
          </a:xfrm>
        </p:spPr>
        <p:txBody>
          <a:bodyPr/>
          <a:lstStyle>
            <a:lvl1pPr>
              <a:defRPr sz="2406"/>
            </a:lvl1pPr>
            <a:lvl2pPr>
              <a:defRPr sz="2105"/>
            </a:lvl2pPr>
            <a:lvl3pPr>
              <a:defRPr sz="1805"/>
            </a:lvl3pPr>
            <a:lvl4pPr>
              <a:defRPr sz="1504"/>
            </a:lvl4pPr>
            <a:lvl5pPr>
              <a:defRPr sz="1504"/>
            </a:lvl5pPr>
            <a:lvl6pPr>
              <a:defRPr sz="1504"/>
            </a:lvl6pPr>
            <a:lvl7pPr>
              <a:defRPr sz="1504"/>
            </a:lvl7pPr>
            <a:lvl8pPr>
              <a:defRPr sz="1504"/>
            </a:lvl8pPr>
            <a:lvl9pPr>
              <a:defRPr sz="150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583" y="3017520"/>
            <a:ext cx="2217516" cy="5590329"/>
          </a:xfrm>
        </p:spPr>
        <p:txBody>
          <a:bodyPr/>
          <a:lstStyle>
            <a:lvl1pPr marL="0" indent="0">
              <a:buNone/>
              <a:defRPr sz="1203"/>
            </a:lvl1pPr>
            <a:lvl2pPr marL="343769" indent="0">
              <a:buNone/>
              <a:defRPr sz="1053"/>
            </a:lvl2pPr>
            <a:lvl3pPr marL="687537" indent="0">
              <a:buNone/>
              <a:defRPr sz="902"/>
            </a:lvl3pPr>
            <a:lvl4pPr marL="1031306" indent="0">
              <a:buNone/>
              <a:defRPr sz="752"/>
            </a:lvl4pPr>
            <a:lvl5pPr marL="1375075" indent="0">
              <a:buNone/>
              <a:defRPr sz="752"/>
            </a:lvl5pPr>
            <a:lvl6pPr marL="1718843" indent="0">
              <a:buNone/>
              <a:defRPr sz="752"/>
            </a:lvl6pPr>
            <a:lvl7pPr marL="2062612" indent="0">
              <a:buNone/>
              <a:defRPr sz="752"/>
            </a:lvl7pPr>
            <a:lvl8pPr marL="2406381" indent="0">
              <a:buNone/>
              <a:defRPr sz="752"/>
            </a:lvl8pPr>
            <a:lvl9pPr marL="2750149" indent="0">
              <a:buNone/>
              <a:defRPr sz="75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867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3" y="670560"/>
            <a:ext cx="2217516" cy="2346960"/>
          </a:xfrm>
        </p:spPr>
        <p:txBody>
          <a:bodyPr anchor="b"/>
          <a:lstStyle>
            <a:lvl1pPr>
              <a:defRPr sz="24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22967" y="1448226"/>
            <a:ext cx="3480703" cy="7147983"/>
          </a:xfrm>
        </p:spPr>
        <p:txBody>
          <a:bodyPr anchor="t"/>
          <a:lstStyle>
            <a:lvl1pPr marL="0" indent="0">
              <a:buNone/>
              <a:defRPr sz="2406"/>
            </a:lvl1pPr>
            <a:lvl2pPr marL="343769" indent="0">
              <a:buNone/>
              <a:defRPr sz="2105"/>
            </a:lvl2pPr>
            <a:lvl3pPr marL="687537" indent="0">
              <a:buNone/>
              <a:defRPr sz="1805"/>
            </a:lvl3pPr>
            <a:lvl4pPr marL="1031306" indent="0">
              <a:buNone/>
              <a:defRPr sz="1504"/>
            </a:lvl4pPr>
            <a:lvl5pPr marL="1375075" indent="0">
              <a:buNone/>
              <a:defRPr sz="1504"/>
            </a:lvl5pPr>
            <a:lvl6pPr marL="1718843" indent="0">
              <a:buNone/>
              <a:defRPr sz="1504"/>
            </a:lvl6pPr>
            <a:lvl7pPr marL="2062612" indent="0">
              <a:buNone/>
              <a:defRPr sz="1504"/>
            </a:lvl7pPr>
            <a:lvl8pPr marL="2406381" indent="0">
              <a:buNone/>
              <a:defRPr sz="1504"/>
            </a:lvl8pPr>
            <a:lvl9pPr marL="2750149" indent="0">
              <a:buNone/>
              <a:defRPr sz="150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583" y="3017520"/>
            <a:ext cx="2217516" cy="5590329"/>
          </a:xfrm>
        </p:spPr>
        <p:txBody>
          <a:bodyPr/>
          <a:lstStyle>
            <a:lvl1pPr marL="0" indent="0">
              <a:buNone/>
              <a:defRPr sz="1203"/>
            </a:lvl1pPr>
            <a:lvl2pPr marL="343769" indent="0">
              <a:buNone/>
              <a:defRPr sz="1053"/>
            </a:lvl2pPr>
            <a:lvl3pPr marL="687537" indent="0">
              <a:buNone/>
              <a:defRPr sz="902"/>
            </a:lvl3pPr>
            <a:lvl4pPr marL="1031306" indent="0">
              <a:buNone/>
              <a:defRPr sz="752"/>
            </a:lvl4pPr>
            <a:lvl5pPr marL="1375075" indent="0">
              <a:buNone/>
              <a:defRPr sz="752"/>
            </a:lvl5pPr>
            <a:lvl6pPr marL="1718843" indent="0">
              <a:buNone/>
              <a:defRPr sz="752"/>
            </a:lvl6pPr>
            <a:lvl7pPr marL="2062612" indent="0">
              <a:buNone/>
              <a:defRPr sz="752"/>
            </a:lvl7pPr>
            <a:lvl8pPr marL="2406381" indent="0">
              <a:buNone/>
              <a:defRPr sz="752"/>
            </a:lvl8pPr>
            <a:lvl9pPr marL="2750149" indent="0">
              <a:buNone/>
              <a:defRPr sz="75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271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2688" y="535519"/>
            <a:ext cx="5930087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88" y="2677584"/>
            <a:ext cx="5930087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2688" y="9322649"/>
            <a:ext cx="154697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59E4-BCCC-4D51-AF6F-25EEAB42B5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7497" y="9322649"/>
            <a:ext cx="232046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55796" y="9322649"/>
            <a:ext cx="154697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2AB25-DF5F-4D11-B791-7B60EBD6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308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7537" rtl="0" eaLnBrk="1" latinLnBrk="0" hangingPunct="1">
        <a:lnSpc>
          <a:spcPct val="90000"/>
        </a:lnSpc>
        <a:spcBef>
          <a:spcPct val="0"/>
        </a:spcBef>
        <a:buNone/>
        <a:defRPr sz="33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884" indent="-171884" algn="l" defTabSz="687537" rtl="0" eaLnBrk="1" latinLnBrk="0" hangingPunct="1">
        <a:lnSpc>
          <a:spcPct val="90000"/>
        </a:lnSpc>
        <a:spcBef>
          <a:spcPts val="752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15653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859422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504" kern="1200">
          <a:solidFill>
            <a:schemeClr val="tx1"/>
          </a:solidFill>
          <a:latin typeface="+mn-lt"/>
          <a:ea typeface="+mn-ea"/>
          <a:cs typeface="+mn-cs"/>
        </a:defRPr>
      </a:lvl3pPr>
      <a:lvl4pPr marL="1203190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546959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890728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234496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578265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922034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1pPr>
      <a:lvl2pPr marL="343769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2pPr>
      <a:lvl3pPr marL="687537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3pPr>
      <a:lvl4pPr marL="1031306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375075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718843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062612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406381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750149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4838772-76D0-49C5-8A15-4DC57BA09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75463" cy="905734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76F00D7-0846-4786-995B-39AB4AF03D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25" y="0"/>
            <a:ext cx="6918710" cy="399747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58B3ACF-2CFE-481F-B589-5432A5B1FF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6725"/>
            <a:ext cx="5729005" cy="339167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C917110-079D-4E8A-B7E1-762B8D7A05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32" y="6327835"/>
            <a:ext cx="5843331" cy="1727594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D3DDB0B2-456B-48EB-B591-F855BFDE2A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5177" y="4278397"/>
            <a:ext cx="45719" cy="886725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62A68381-8192-4240-B3E7-EAAF2FF607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91921" y="4275930"/>
            <a:ext cx="45719" cy="886725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BE7EF2B7-C51B-4D9D-A38C-5D43C1F28E2E}"/>
              </a:ext>
            </a:extLst>
          </p:cNvPr>
          <p:cNvSpPr txBox="1"/>
          <p:nvPr/>
        </p:nvSpPr>
        <p:spPr>
          <a:xfrm>
            <a:off x="1146458" y="1933353"/>
            <a:ext cx="3233834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solidFill>
                  <a:srgbClr val="20244A"/>
                </a:solidFill>
                <a:latin typeface="Ancizar Sans Black" panose="020B0A02040300000003" pitchFamily="34" charset="0"/>
              </a:rPr>
              <a:t>TÍTULO DEL</a:t>
            </a:r>
          </a:p>
          <a:p>
            <a:r>
              <a:rPr lang="es-ES" sz="4400" dirty="0">
                <a:solidFill>
                  <a:srgbClr val="20244A"/>
                </a:solidFill>
                <a:latin typeface="Ancizar Sans Bold" panose="020B0802040300000003" pitchFamily="34" charset="0"/>
              </a:rPr>
              <a:t>EVENTO</a:t>
            </a:r>
            <a:endParaRPr lang="es-CO" sz="4400" dirty="0">
              <a:solidFill>
                <a:srgbClr val="20244A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F14C35B-C633-45A0-828E-66921B875339}"/>
              </a:ext>
            </a:extLst>
          </p:cNvPr>
          <p:cNvSpPr txBox="1"/>
          <p:nvPr/>
        </p:nvSpPr>
        <p:spPr>
          <a:xfrm>
            <a:off x="1054145" y="4211460"/>
            <a:ext cx="20903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F2AE02"/>
                </a:solidFill>
                <a:latin typeface="Ancizar Sans Bold" panose="020B0802040300000003" pitchFamily="34" charset="0"/>
              </a:rPr>
              <a:t>Invitado:</a:t>
            </a:r>
          </a:p>
          <a:p>
            <a:r>
              <a:rPr lang="es-ES" sz="2000" dirty="0">
                <a:solidFill>
                  <a:schemeClr val="bg1"/>
                </a:solidFill>
                <a:latin typeface="Ancizar Sans Bold" panose="020B0802040300000003" pitchFamily="34" charset="0"/>
              </a:rPr>
              <a:t>Nombre Completo</a:t>
            </a:r>
          </a:p>
          <a:p>
            <a:r>
              <a:rPr lang="es-ES" sz="2000" dirty="0">
                <a:solidFill>
                  <a:schemeClr val="bg1"/>
                </a:solidFill>
                <a:latin typeface="Ancizar Sans Regular" panose="020B0602040300000003" pitchFamily="34" charset="0"/>
              </a:rPr>
              <a:t>Estudio y/o cargo</a:t>
            </a:r>
            <a:endParaRPr lang="es-CO" sz="20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CC3BD37-56D4-4476-9BA5-852186FF1B7B}"/>
              </a:ext>
            </a:extLst>
          </p:cNvPr>
          <p:cNvSpPr txBox="1"/>
          <p:nvPr/>
        </p:nvSpPr>
        <p:spPr>
          <a:xfrm>
            <a:off x="3885803" y="4210199"/>
            <a:ext cx="20903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F2AE02"/>
                </a:solidFill>
                <a:latin typeface="Ancizar Sans Bold" panose="020B0802040300000003" pitchFamily="34" charset="0"/>
              </a:rPr>
              <a:t>Invitado:</a:t>
            </a:r>
          </a:p>
          <a:p>
            <a:r>
              <a:rPr lang="es-ES" sz="2000" dirty="0">
                <a:solidFill>
                  <a:schemeClr val="bg1"/>
                </a:solidFill>
                <a:latin typeface="Ancizar Sans Bold" panose="020B0802040300000003" pitchFamily="34" charset="0"/>
              </a:rPr>
              <a:t>Nombre Completo</a:t>
            </a:r>
          </a:p>
          <a:p>
            <a:r>
              <a:rPr lang="es-ES" sz="2000" dirty="0">
                <a:solidFill>
                  <a:schemeClr val="bg1"/>
                </a:solidFill>
                <a:latin typeface="Ancizar Sans Regular" panose="020B0602040300000003" pitchFamily="34" charset="0"/>
              </a:rPr>
              <a:t>Estudio y/o cargo</a:t>
            </a:r>
            <a:endParaRPr lang="es-CO" sz="20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2D3EDFD-869A-434E-B779-9580C98F6F67}"/>
              </a:ext>
            </a:extLst>
          </p:cNvPr>
          <p:cNvSpPr txBox="1"/>
          <p:nvPr/>
        </p:nvSpPr>
        <p:spPr>
          <a:xfrm>
            <a:off x="2864502" y="5441106"/>
            <a:ext cx="3822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pPr algn="r"/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sit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,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sit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,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consectetuer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magna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aliquam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erat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12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volutpat</a:t>
            </a:r>
            <a:r>
              <a:rPr lang="es-CO" sz="1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.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CB8848E-189D-4B16-9E63-9D5EBE58D94E}"/>
              </a:ext>
            </a:extLst>
          </p:cNvPr>
          <p:cNvSpPr txBox="1"/>
          <p:nvPr/>
        </p:nvSpPr>
        <p:spPr>
          <a:xfrm>
            <a:off x="2270965" y="6599586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solidFill>
                  <a:srgbClr val="20244A"/>
                </a:solidFill>
                <a:latin typeface="Ancizar Sans Black" panose="020B0A02040300000003" pitchFamily="34" charset="0"/>
              </a:rPr>
              <a:t>12</a:t>
            </a:r>
            <a:endParaRPr lang="es-CO" sz="4800" dirty="0">
              <a:solidFill>
                <a:srgbClr val="20244A"/>
              </a:solidFill>
              <a:latin typeface="Ancizar Sans Black" panose="020B0A02040300000003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1D40820-1AE7-411D-9003-674538DC5DDC}"/>
              </a:ext>
            </a:extLst>
          </p:cNvPr>
          <p:cNvSpPr txBox="1"/>
          <p:nvPr/>
        </p:nvSpPr>
        <p:spPr>
          <a:xfrm>
            <a:off x="1991363" y="7234315"/>
            <a:ext cx="1102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>
                <a:solidFill>
                  <a:srgbClr val="20244A"/>
                </a:solidFill>
                <a:latin typeface="Ancizar Sans Bold Italic" panose="020B0802040300000003" pitchFamily="34" charset="0"/>
              </a:rPr>
              <a:t>Xxxxxxxxxx</a:t>
            </a:r>
          </a:p>
          <a:p>
            <a:pPr algn="r"/>
            <a:r>
              <a:rPr lang="es-ES">
                <a:solidFill>
                  <a:srgbClr val="20244A"/>
                </a:solidFill>
                <a:latin typeface="Ancizar Sans Regular" panose="020B0602040300000003" pitchFamily="34" charset="0"/>
              </a:rPr>
              <a:t>de 2024</a:t>
            </a:r>
            <a:endParaRPr lang="es-CO" dirty="0">
              <a:solidFill>
                <a:srgbClr val="20244A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EA81DB4-DA72-4EE6-923E-3C833D81D799}"/>
              </a:ext>
            </a:extLst>
          </p:cNvPr>
          <p:cNvSpPr txBox="1"/>
          <p:nvPr/>
        </p:nvSpPr>
        <p:spPr>
          <a:xfrm>
            <a:off x="3291637" y="6836736"/>
            <a:ext cx="9428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solidFill>
                  <a:srgbClr val="20244A"/>
                </a:solidFill>
                <a:latin typeface="Ancizar Sans Regular" panose="020B0602040300000003" pitchFamily="34" charset="0"/>
              </a:rPr>
              <a:t>Hora:</a:t>
            </a:r>
            <a:endParaRPr lang="es-ES" dirty="0">
              <a:solidFill>
                <a:srgbClr val="20244A"/>
              </a:solidFill>
              <a:latin typeface="Ancizar Sans Bold Italic" panose="020B0802040300000003" pitchFamily="34" charset="0"/>
            </a:endParaRPr>
          </a:p>
          <a:p>
            <a:pPr algn="ctr"/>
            <a:r>
              <a:rPr lang="es-ES" sz="2400" dirty="0">
                <a:solidFill>
                  <a:srgbClr val="20244A"/>
                </a:solidFill>
                <a:latin typeface="Ancizar Sans Bold Italic" panose="020B0802040300000003" pitchFamily="34" charset="0"/>
              </a:rPr>
              <a:t>06:00</a:t>
            </a:r>
          </a:p>
          <a:p>
            <a:pPr algn="ctr"/>
            <a:r>
              <a:rPr lang="es-ES" dirty="0">
                <a:solidFill>
                  <a:srgbClr val="20244A"/>
                </a:solidFill>
                <a:latin typeface="Ancizar Sans Regular" panose="020B0602040300000003" pitchFamily="34" charset="0"/>
              </a:rPr>
              <a:t>de 2024</a:t>
            </a:r>
            <a:endParaRPr lang="es-CO" dirty="0">
              <a:solidFill>
                <a:srgbClr val="20244A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38DB310-4397-4CA4-9D3E-9887FD9F3CD0}"/>
              </a:ext>
            </a:extLst>
          </p:cNvPr>
          <p:cNvSpPr txBox="1"/>
          <p:nvPr/>
        </p:nvSpPr>
        <p:spPr>
          <a:xfrm>
            <a:off x="4377343" y="7021401"/>
            <a:ext cx="2268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20244A"/>
                </a:solidFill>
                <a:latin typeface="Ancizar Sans Bold" panose="020B0802040300000003" pitchFamily="34" charset="0"/>
              </a:rPr>
              <a:t>Ubicación o link:</a:t>
            </a:r>
          </a:p>
          <a:p>
            <a:r>
              <a:rPr lang="es-ES" dirty="0" err="1">
                <a:solidFill>
                  <a:srgbClr val="20244A"/>
                </a:solidFill>
                <a:latin typeface="Ancizar Sans Regular" panose="020B0602040300000003" pitchFamily="34" charset="0"/>
              </a:rPr>
              <a:t>xxxxxxxxxxxxxxxxxxxx</a:t>
            </a:r>
            <a:endParaRPr lang="es-CO" dirty="0">
              <a:solidFill>
                <a:srgbClr val="20244A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557ED0E-B161-43CC-B32B-69CAB20F4CF3}"/>
              </a:ext>
            </a:extLst>
          </p:cNvPr>
          <p:cNvSpPr txBox="1"/>
          <p:nvPr/>
        </p:nvSpPr>
        <p:spPr>
          <a:xfrm>
            <a:off x="1075784" y="8287539"/>
            <a:ext cx="475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Informes: </a:t>
            </a:r>
            <a:r>
              <a:rPr lang="es-CO" sz="1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xxxxxxxxxxxxxxx</a:t>
            </a:r>
            <a:r>
              <a:rPr lang="es-CO" sz="1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 |  Organiza: </a:t>
            </a:r>
            <a:r>
              <a:rPr lang="es-CO" sz="1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xxxxxxxxxxxxxxxxxxxxxxxxxxxxxxxxx</a:t>
            </a:r>
            <a:endParaRPr lang="es-CO" sz="1400" dirty="0">
              <a:solidFill>
                <a:schemeClr val="bg1"/>
              </a:solidFill>
              <a:latin typeface="Ancizar Sans Regular Italic" panose="020B06020403000000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9209B70-821B-4706-9BE8-D505B0E3150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825" y="8748995"/>
            <a:ext cx="6997111" cy="134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17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80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Ancizar Sans Black</vt:lpstr>
      <vt:lpstr>Ancizar Sans Bold</vt:lpstr>
      <vt:lpstr>Ancizar Sans Bold Italic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García</dc:creator>
  <cp:lastModifiedBy>Juan David García</cp:lastModifiedBy>
  <cp:revision>3</cp:revision>
  <dcterms:created xsi:type="dcterms:W3CDTF">2024-02-05T17:26:34Z</dcterms:created>
  <dcterms:modified xsi:type="dcterms:W3CDTF">2024-02-06T20:14:18Z</dcterms:modified>
</cp:coreProperties>
</file>