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75463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5660" y="1646133"/>
            <a:ext cx="5844144" cy="3501813"/>
          </a:xfrm>
        </p:spPr>
        <p:txBody>
          <a:bodyPr anchor="b"/>
          <a:lstStyle>
            <a:lvl1pPr algn="ctr">
              <a:defRPr sz="451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9433" y="5282989"/>
            <a:ext cx="5156597" cy="2428451"/>
          </a:xfrm>
        </p:spPr>
        <p:txBody>
          <a:bodyPr/>
          <a:lstStyle>
            <a:lvl1pPr marL="0" indent="0" algn="ctr">
              <a:buNone/>
              <a:defRPr sz="1805"/>
            </a:lvl1pPr>
            <a:lvl2pPr marL="343769" indent="0" algn="ctr">
              <a:buNone/>
              <a:defRPr sz="1504"/>
            </a:lvl2pPr>
            <a:lvl3pPr marL="687537" indent="0" algn="ctr">
              <a:buNone/>
              <a:defRPr sz="1353"/>
            </a:lvl3pPr>
            <a:lvl4pPr marL="1031306" indent="0" algn="ctr">
              <a:buNone/>
              <a:defRPr sz="1203"/>
            </a:lvl4pPr>
            <a:lvl5pPr marL="1375075" indent="0" algn="ctr">
              <a:buNone/>
              <a:defRPr sz="1203"/>
            </a:lvl5pPr>
            <a:lvl6pPr marL="1718843" indent="0" algn="ctr">
              <a:buNone/>
              <a:defRPr sz="1203"/>
            </a:lvl6pPr>
            <a:lvl7pPr marL="2062612" indent="0" algn="ctr">
              <a:buNone/>
              <a:defRPr sz="1203"/>
            </a:lvl7pPr>
            <a:lvl8pPr marL="2406381" indent="0" algn="ctr">
              <a:buNone/>
              <a:defRPr sz="1203"/>
            </a:lvl8pPr>
            <a:lvl9pPr marL="2750149" indent="0" algn="ctr">
              <a:buNone/>
              <a:defRPr sz="120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04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5168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0253" y="535517"/>
            <a:ext cx="1482522" cy="8524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2688" y="535517"/>
            <a:ext cx="4361622" cy="852402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03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6554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107" y="2507618"/>
            <a:ext cx="5930087" cy="4184014"/>
          </a:xfrm>
        </p:spPr>
        <p:txBody>
          <a:bodyPr anchor="b"/>
          <a:lstStyle>
            <a:lvl1pPr>
              <a:defRPr sz="451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107" y="6731215"/>
            <a:ext cx="5930087" cy="2200274"/>
          </a:xfrm>
        </p:spPr>
        <p:txBody>
          <a:bodyPr/>
          <a:lstStyle>
            <a:lvl1pPr marL="0" indent="0">
              <a:buNone/>
              <a:defRPr sz="1805">
                <a:solidFill>
                  <a:schemeClr val="tx1"/>
                </a:solidFill>
              </a:defRPr>
            </a:lvl1pPr>
            <a:lvl2pPr marL="343769" indent="0">
              <a:buNone/>
              <a:defRPr sz="1504">
                <a:solidFill>
                  <a:schemeClr val="tx1">
                    <a:tint val="75000"/>
                  </a:schemeClr>
                </a:solidFill>
              </a:defRPr>
            </a:lvl2pPr>
            <a:lvl3pPr marL="687537" indent="0">
              <a:buNone/>
              <a:defRPr sz="1353">
                <a:solidFill>
                  <a:schemeClr val="tx1">
                    <a:tint val="75000"/>
                  </a:schemeClr>
                </a:solidFill>
              </a:defRPr>
            </a:lvl3pPr>
            <a:lvl4pPr marL="1031306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4pPr>
            <a:lvl5pPr marL="1375075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5pPr>
            <a:lvl6pPr marL="1718843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6pPr>
            <a:lvl7pPr marL="2062612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7pPr>
            <a:lvl8pPr marL="2406381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8pPr>
            <a:lvl9pPr marL="2750149" indent="0">
              <a:buNone/>
              <a:defRPr sz="12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344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2688" y="2677584"/>
            <a:ext cx="2922072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0703" y="2677584"/>
            <a:ext cx="2922072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900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4" y="535519"/>
            <a:ext cx="5930087" cy="1944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584" y="2465706"/>
            <a:ext cx="2908643" cy="1208404"/>
          </a:xfrm>
        </p:spPr>
        <p:txBody>
          <a:bodyPr anchor="b"/>
          <a:lstStyle>
            <a:lvl1pPr marL="0" indent="0">
              <a:buNone/>
              <a:defRPr sz="1805" b="1"/>
            </a:lvl1pPr>
            <a:lvl2pPr marL="343769" indent="0">
              <a:buNone/>
              <a:defRPr sz="1504" b="1"/>
            </a:lvl2pPr>
            <a:lvl3pPr marL="687537" indent="0">
              <a:buNone/>
              <a:defRPr sz="1353" b="1"/>
            </a:lvl3pPr>
            <a:lvl4pPr marL="1031306" indent="0">
              <a:buNone/>
              <a:defRPr sz="1203" b="1"/>
            </a:lvl4pPr>
            <a:lvl5pPr marL="1375075" indent="0">
              <a:buNone/>
              <a:defRPr sz="1203" b="1"/>
            </a:lvl5pPr>
            <a:lvl6pPr marL="1718843" indent="0">
              <a:buNone/>
              <a:defRPr sz="1203" b="1"/>
            </a:lvl6pPr>
            <a:lvl7pPr marL="2062612" indent="0">
              <a:buNone/>
              <a:defRPr sz="1203" b="1"/>
            </a:lvl7pPr>
            <a:lvl8pPr marL="2406381" indent="0">
              <a:buNone/>
              <a:defRPr sz="1203" b="1"/>
            </a:lvl8pPr>
            <a:lvl9pPr marL="2750149" indent="0">
              <a:buNone/>
              <a:defRPr sz="120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584" y="3674110"/>
            <a:ext cx="2908643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0704" y="2465706"/>
            <a:ext cx="2922967" cy="1208404"/>
          </a:xfrm>
        </p:spPr>
        <p:txBody>
          <a:bodyPr anchor="b"/>
          <a:lstStyle>
            <a:lvl1pPr marL="0" indent="0">
              <a:buNone/>
              <a:defRPr sz="1805" b="1"/>
            </a:lvl1pPr>
            <a:lvl2pPr marL="343769" indent="0">
              <a:buNone/>
              <a:defRPr sz="1504" b="1"/>
            </a:lvl2pPr>
            <a:lvl3pPr marL="687537" indent="0">
              <a:buNone/>
              <a:defRPr sz="1353" b="1"/>
            </a:lvl3pPr>
            <a:lvl4pPr marL="1031306" indent="0">
              <a:buNone/>
              <a:defRPr sz="1203" b="1"/>
            </a:lvl4pPr>
            <a:lvl5pPr marL="1375075" indent="0">
              <a:buNone/>
              <a:defRPr sz="1203" b="1"/>
            </a:lvl5pPr>
            <a:lvl6pPr marL="1718843" indent="0">
              <a:buNone/>
              <a:defRPr sz="1203" b="1"/>
            </a:lvl6pPr>
            <a:lvl7pPr marL="2062612" indent="0">
              <a:buNone/>
              <a:defRPr sz="1203" b="1"/>
            </a:lvl7pPr>
            <a:lvl8pPr marL="2406381" indent="0">
              <a:buNone/>
              <a:defRPr sz="1203" b="1"/>
            </a:lvl8pPr>
            <a:lvl9pPr marL="2750149" indent="0">
              <a:buNone/>
              <a:defRPr sz="120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0704" y="3674110"/>
            <a:ext cx="2922967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738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905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09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3" y="670560"/>
            <a:ext cx="2217516" cy="2346960"/>
          </a:xfrm>
        </p:spPr>
        <p:txBody>
          <a:bodyPr anchor="b"/>
          <a:lstStyle>
            <a:lvl1pPr>
              <a:defRPr sz="24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2967" y="1448226"/>
            <a:ext cx="3480703" cy="7147983"/>
          </a:xfrm>
        </p:spPr>
        <p:txBody>
          <a:bodyPr/>
          <a:lstStyle>
            <a:lvl1pPr>
              <a:defRPr sz="2406"/>
            </a:lvl1pPr>
            <a:lvl2pPr>
              <a:defRPr sz="2105"/>
            </a:lvl2pPr>
            <a:lvl3pPr>
              <a:defRPr sz="1805"/>
            </a:lvl3pPr>
            <a:lvl4pPr>
              <a:defRPr sz="1504"/>
            </a:lvl4pPr>
            <a:lvl5pPr>
              <a:defRPr sz="1504"/>
            </a:lvl5pPr>
            <a:lvl6pPr>
              <a:defRPr sz="1504"/>
            </a:lvl6pPr>
            <a:lvl7pPr>
              <a:defRPr sz="1504"/>
            </a:lvl7pPr>
            <a:lvl8pPr>
              <a:defRPr sz="1504"/>
            </a:lvl8pPr>
            <a:lvl9pPr>
              <a:defRPr sz="150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583" y="3017520"/>
            <a:ext cx="2217516" cy="5590329"/>
          </a:xfrm>
        </p:spPr>
        <p:txBody>
          <a:bodyPr/>
          <a:lstStyle>
            <a:lvl1pPr marL="0" indent="0">
              <a:buNone/>
              <a:defRPr sz="1203"/>
            </a:lvl1pPr>
            <a:lvl2pPr marL="343769" indent="0">
              <a:buNone/>
              <a:defRPr sz="1053"/>
            </a:lvl2pPr>
            <a:lvl3pPr marL="687537" indent="0">
              <a:buNone/>
              <a:defRPr sz="902"/>
            </a:lvl3pPr>
            <a:lvl4pPr marL="1031306" indent="0">
              <a:buNone/>
              <a:defRPr sz="752"/>
            </a:lvl4pPr>
            <a:lvl5pPr marL="1375075" indent="0">
              <a:buNone/>
              <a:defRPr sz="752"/>
            </a:lvl5pPr>
            <a:lvl6pPr marL="1718843" indent="0">
              <a:buNone/>
              <a:defRPr sz="752"/>
            </a:lvl6pPr>
            <a:lvl7pPr marL="2062612" indent="0">
              <a:buNone/>
              <a:defRPr sz="752"/>
            </a:lvl7pPr>
            <a:lvl8pPr marL="2406381" indent="0">
              <a:buNone/>
              <a:defRPr sz="752"/>
            </a:lvl8pPr>
            <a:lvl9pPr marL="2750149" indent="0">
              <a:buNone/>
              <a:defRPr sz="75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170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83" y="670560"/>
            <a:ext cx="2217516" cy="2346960"/>
          </a:xfrm>
        </p:spPr>
        <p:txBody>
          <a:bodyPr anchor="b"/>
          <a:lstStyle>
            <a:lvl1pPr>
              <a:defRPr sz="240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22967" y="1448226"/>
            <a:ext cx="3480703" cy="7147983"/>
          </a:xfrm>
        </p:spPr>
        <p:txBody>
          <a:bodyPr anchor="t"/>
          <a:lstStyle>
            <a:lvl1pPr marL="0" indent="0">
              <a:buNone/>
              <a:defRPr sz="2406"/>
            </a:lvl1pPr>
            <a:lvl2pPr marL="343769" indent="0">
              <a:buNone/>
              <a:defRPr sz="2105"/>
            </a:lvl2pPr>
            <a:lvl3pPr marL="687537" indent="0">
              <a:buNone/>
              <a:defRPr sz="1805"/>
            </a:lvl3pPr>
            <a:lvl4pPr marL="1031306" indent="0">
              <a:buNone/>
              <a:defRPr sz="1504"/>
            </a:lvl4pPr>
            <a:lvl5pPr marL="1375075" indent="0">
              <a:buNone/>
              <a:defRPr sz="1504"/>
            </a:lvl5pPr>
            <a:lvl6pPr marL="1718843" indent="0">
              <a:buNone/>
              <a:defRPr sz="1504"/>
            </a:lvl6pPr>
            <a:lvl7pPr marL="2062612" indent="0">
              <a:buNone/>
              <a:defRPr sz="1504"/>
            </a:lvl7pPr>
            <a:lvl8pPr marL="2406381" indent="0">
              <a:buNone/>
              <a:defRPr sz="1504"/>
            </a:lvl8pPr>
            <a:lvl9pPr marL="2750149" indent="0">
              <a:buNone/>
              <a:defRPr sz="150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583" y="3017520"/>
            <a:ext cx="2217516" cy="5590329"/>
          </a:xfrm>
        </p:spPr>
        <p:txBody>
          <a:bodyPr/>
          <a:lstStyle>
            <a:lvl1pPr marL="0" indent="0">
              <a:buNone/>
              <a:defRPr sz="1203"/>
            </a:lvl1pPr>
            <a:lvl2pPr marL="343769" indent="0">
              <a:buNone/>
              <a:defRPr sz="1053"/>
            </a:lvl2pPr>
            <a:lvl3pPr marL="687537" indent="0">
              <a:buNone/>
              <a:defRPr sz="902"/>
            </a:lvl3pPr>
            <a:lvl4pPr marL="1031306" indent="0">
              <a:buNone/>
              <a:defRPr sz="752"/>
            </a:lvl4pPr>
            <a:lvl5pPr marL="1375075" indent="0">
              <a:buNone/>
              <a:defRPr sz="752"/>
            </a:lvl5pPr>
            <a:lvl6pPr marL="1718843" indent="0">
              <a:buNone/>
              <a:defRPr sz="752"/>
            </a:lvl6pPr>
            <a:lvl7pPr marL="2062612" indent="0">
              <a:buNone/>
              <a:defRPr sz="752"/>
            </a:lvl7pPr>
            <a:lvl8pPr marL="2406381" indent="0">
              <a:buNone/>
              <a:defRPr sz="752"/>
            </a:lvl8pPr>
            <a:lvl9pPr marL="2750149" indent="0">
              <a:buNone/>
              <a:defRPr sz="75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432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2688" y="535519"/>
            <a:ext cx="5930087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88" y="2677584"/>
            <a:ext cx="5930087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2688" y="9322649"/>
            <a:ext cx="154697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81295-5A22-43A7-A710-50A55AF7D30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7497" y="9322649"/>
            <a:ext cx="232046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55796" y="9322649"/>
            <a:ext cx="154697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29062-570A-4F8E-A3FB-F57748E2E32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5519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7537" rtl="0" eaLnBrk="1" latinLnBrk="0" hangingPunct="1">
        <a:lnSpc>
          <a:spcPct val="90000"/>
        </a:lnSpc>
        <a:spcBef>
          <a:spcPct val="0"/>
        </a:spcBef>
        <a:buNone/>
        <a:defRPr sz="33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884" indent="-171884" algn="l" defTabSz="687537" rtl="0" eaLnBrk="1" latinLnBrk="0" hangingPunct="1">
        <a:lnSpc>
          <a:spcPct val="90000"/>
        </a:lnSpc>
        <a:spcBef>
          <a:spcPts val="752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15653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859422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504" kern="1200">
          <a:solidFill>
            <a:schemeClr val="tx1"/>
          </a:solidFill>
          <a:latin typeface="+mn-lt"/>
          <a:ea typeface="+mn-ea"/>
          <a:cs typeface="+mn-cs"/>
        </a:defRPr>
      </a:lvl3pPr>
      <a:lvl4pPr marL="1203190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546959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890728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234496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578265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922034" indent="-171884" algn="l" defTabSz="687537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1pPr>
      <a:lvl2pPr marL="343769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2pPr>
      <a:lvl3pPr marL="687537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3pPr>
      <a:lvl4pPr marL="1031306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4pPr>
      <a:lvl5pPr marL="1375075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5pPr>
      <a:lvl6pPr marL="1718843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6pPr>
      <a:lvl7pPr marL="2062612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7pPr>
      <a:lvl8pPr marL="2406381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8pPr>
      <a:lvl9pPr marL="2750149" algn="l" defTabSz="687537" rtl="0" eaLnBrk="1" latinLnBrk="0" hangingPunct="1">
        <a:defRPr sz="13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40A20CB-16A6-4B9E-8AD7-E582E434C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0560"/>
            <a:ext cx="6875463" cy="400119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3AE5D47-D63A-40A8-B8FD-44FBE0C23F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31010"/>
            <a:ext cx="6875463" cy="45667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FDA5798-6E89-4300-AEA5-61B7CEA83F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985" y="2917408"/>
            <a:ext cx="6957103" cy="435107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D2E33C43-7B69-4B67-A5F0-A70401D0D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196" y="2753749"/>
            <a:ext cx="3366267" cy="153705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BA032DF0-824F-4E0C-AADC-B6B38943F3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" y="7244351"/>
            <a:ext cx="6875463" cy="1025621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0030A2C2-CE57-4CDD-B8EC-E66B5F50FD7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" y="8268895"/>
            <a:ext cx="6875463" cy="697694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3AA341A2-1EEB-4E6F-B040-8F631099BDA9}"/>
              </a:ext>
            </a:extLst>
          </p:cNvPr>
          <p:cNvSpPr txBox="1"/>
          <p:nvPr/>
        </p:nvSpPr>
        <p:spPr>
          <a:xfrm>
            <a:off x="142875" y="1462839"/>
            <a:ext cx="377488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dirty="0">
                <a:solidFill>
                  <a:schemeClr val="bg1"/>
                </a:solidFill>
                <a:latin typeface="Ancizar Sans Black" panose="020B0A02040300000003" pitchFamily="34" charset="0"/>
              </a:rPr>
              <a:t>TÍTULO DEL </a:t>
            </a:r>
          </a:p>
          <a:p>
            <a:r>
              <a:rPr lang="es-ES" sz="4400" dirty="0">
                <a:solidFill>
                  <a:schemeClr val="bg1"/>
                </a:solidFill>
                <a:latin typeface="Ancizar Sans Bold" panose="020B0802040300000003" pitchFamily="34" charset="0"/>
              </a:rPr>
              <a:t>EVENTO</a:t>
            </a:r>
            <a:endParaRPr lang="es-CO" sz="4400" dirty="0">
              <a:solidFill>
                <a:schemeClr val="bg1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3345C7C-D81B-4ABD-9B4F-837051B7351E}"/>
              </a:ext>
            </a:extLst>
          </p:cNvPr>
          <p:cNvSpPr txBox="1"/>
          <p:nvPr/>
        </p:nvSpPr>
        <p:spPr>
          <a:xfrm>
            <a:off x="209550" y="4843408"/>
            <a:ext cx="31432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pPr algn="just"/>
            <a:r>
              <a:rPr lang="es-CO" sz="1400" dirty="0" err="1">
                <a:latin typeface="Ancizar Sans Regular Italic" panose="020B0602040300000003" pitchFamily="34" charset="0"/>
              </a:rPr>
              <a:t>Lorem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ipsum</a:t>
            </a:r>
            <a:r>
              <a:rPr lang="es-CO" sz="1400" dirty="0">
                <a:latin typeface="Ancizar Sans Regular Italic" panose="020B0602040300000003" pitchFamily="34" charset="0"/>
              </a:rPr>
              <a:t> dolor </a:t>
            </a:r>
            <a:r>
              <a:rPr lang="es-CO" sz="1400" dirty="0" err="1">
                <a:latin typeface="Ancizar Sans Regular Italic" panose="020B0602040300000003" pitchFamily="34" charset="0"/>
              </a:rPr>
              <a:t>sit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amet</a:t>
            </a:r>
            <a:r>
              <a:rPr lang="es-CO" sz="1400" dirty="0">
                <a:latin typeface="Ancizar Sans Regular Italic" panose="020B0602040300000003" pitchFamily="34" charset="0"/>
              </a:rPr>
              <a:t>, </a:t>
            </a:r>
            <a:r>
              <a:rPr lang="es-CO" sz="1400" dirty="0" err="1">
                <a:latin typeface="Ancizar Sans Regular Italic" panose="020B0602040300000003" pitchFamily="34" charset="0"/>
              </a:rPr>
              <a:t>consectetuer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adipiscing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elit</a:t>
            </a:r>
            <a:r>
              <a:rPr lang="es-CO" sz="1400" dirty="0">
                <a:latin typeface="Ancizar Sans Regular Italic" panose="020B0602040300000003" pitchFamily="34" charset="0"/>
              </a:rPr>
              <a:t>, sed </a:t>
            </a:r>
            <a:r>
              <a:rPr lang="es-CO" sz="1400" dirty="0" err="1">
                <a:latin typeface="Ancizar Sans Regular Italic" panose="020B0602040300000003" pitchFamily="34" charset="0"/>
              </a:rPr>
              <a:t>diam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nonummy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nibh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euismod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tincidunt</a:t>
            </a:r>
            <a:r>
              <a:rPr lang="es-CO" sz="1400" dirty="0">
                <a:latin typeface="Ancizar Sans Regular Italic" panose="020B0602040300000003" pitchFamily="34" charset="0"/>
              </a:rPr>
              <a:t> ut </a:t>
            </a:r>
            <a:r>
              <a:rPr lang="es-CO" sz="1400" dirty="0" err="1">
                <a:latin typeface="Ancizar Sans Regular Italic" panose="020B0602040300000003" pitchFamily="34" charset="0"/>
              </a:rPr>
              <a:t>laoreet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dolore</a:t>
            </a:r>
            <a:r>
              <a:rPr lang="es-CO" sz="1400" dirty="0">
                <a:latin typeface="Ancizar Sans Regular Italic" panose="020B0602040300000003" pitchFamily="34" charset="0"/>
              </a:rPr>
              <a:t> magna </a:t>
            </a:r>
            <a:r>
              <a:rPr lang="es-CO" sz="1400" dirty="0" err="1">
                <a:latin typeface="Ancizar Sans Regular Italic" panose="020B0602040300000003" pitchFamily="34" charset="0"/>
              </a:rPr>
              <a:t>aliquam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erat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volutpat</a:t>
            </a:r>
            <a:r>
              <a:rPr lang="es-CO" sz="1400" dirty="0">
                <a:latin typeface="Ancizar Sans Regular Italic" panose="020B0602040300000003" pitchFamily="34" charset="0"/>
              </a:rPr>
              <a:t>. Ut </a:t>
            </a:r>
            <a:r>
              <a:rPr lang="es-CO" sz="1400" dirty="0" err="1">
                <a:latin typeface="Ancizar Sans Regular Italic" panose="020B0602040300000003" pitchFamily="34" charset="0"/>
              </a:rPr>
              <a:t>wisi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enim</a:t>
            </a:r>
            <a:r>
              <a:rPr lang="es-CO" sz="1400" dirty="0">
                <a:latin typeface="Ancizar Sans Regular Italic" panose="020B0602040300000003" pitchFamily="34" charset="0"/>
              </a:rPr>
              <a:t> ad </a:t>
            </a:r>
            <a:r>
              <a:rPr lang="es-CO" sz="1400" dirty="0" err="1">
                <a:latin typeface="Ancizar Sans Regular Italic" panose="020B0602040300000003" pitchFamily="34" charset="0"/>
              </a:rPr>
              <a:t>minim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veniam</a:t>
            </a:r>
            <a:r>
              <a:rPr lang="es-CO" sz="1400" dirty="0">
                <a:latin typeface="Ancizar Sans Regular Italic" panose="020B0602040300000003" pitchFamily="34" charset="0"/>
              </a:rPr>
              <a:t>, quis </a:t>
            </a:r>
            <a:r>
              <a:rPr lang="es-CO" sz="1400" dirty="0" err="1">
                <a:latin typeface="Ancizar Sans Regular Italic" panose="020B0602040300000003" pitchFamily="34" charset="0"/>
              </a:rPr>
              <a:t>nostrud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exerci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tation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ullamcorper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suscipit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lobortis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nisl</a:t>
            </a:r>
            <a:r>
              <a:rPr lang="es-CO" sz="1400" dirty="0">
                <a:latin typeface="Ancizar Sans Regular Italic" panose="020B0602040300000003" pitchFamily="34" charset="0"/>
              </a:rPr>
              <a:t> ut </a:t>
            </a:r>
            <a:r>
              <a:rPr lang="es-CO" sz="1400" dirty="0" err="1">
                <a:latin typeface="Ancizar Sans Regular Italic" panose="020B0602040300000003" pitchFamily="34" charset="0"/>
              </a:rPr>
              <a:t>aliquip</a:t>
            </a:r>
            <a:r>
              <a:rPr lang="es-CO" sz="1400" dirty="0">
                <a:latin typeface="Ancizar Sans Regular Italic" panose="020B0602040300000003" pitchFamily="34" charset="0"/>
              </a:rPr>
              <a:t> ex </a:t>
            </a:r>
            <a:r>
              <a:rPr lang="es-CO" sz="1400" dirty="0" err="1">
                <a:latin typeface="Ancizar Sans Regular Italic" panose="020B0602040300000003" pitchFamily="34" charset="0"/>
              </a:rPr>
              <a:t>ea</a:t>
            </a:r>
            <a:r>
              <a:rPr lang="es-CO" sz="1400" dirty="0">
                <a:latin typeface="Ancizar Sans Regular Italic" panose="020B0602040300000003" pitchFamily="34" charset="0"/>
              </a:rPr>
              <a:t> commodo </a:t>
            </a:r>
            <a:r>
              <a:rPr lang="es-CO" sz="1400" dirty="0" err="1">
                <a:latin typeface="Ancizar Sans Regular Italic" panose="020B0602040300000003" pitchFamily="34" charset="0"/>
              </a:rPr>
              <a:t>consequat</a:t>
            </a:r>
            <a:r>
              <a:rPr lang="es-CO" sz="1400" dirty="0">
                <a:latin typeface="Ancizar Sans Regular Italic" panose="020B0602040300000003" pitchFamily="34" charset="0"/>
              </a:rPr>
              <a:t>. </a:t>
            </a:r>
            <a:r>
              <a:rPr lang="es-CO" sz="1400" dirty="0" err="1">
                <a:latin typeface="Ancizar Sans Regular Italic" panose="020B0602040300000003" pitchFamily="34" charset="0"/>
              </a:rPr>
              <a:t>Duis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autem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vel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eum</a:t>
            </a:r>
            <a:r>
              <a:rPr lang="es-CO" sz="1400" dirty="0">
                <a:latin typeface="Ancizar Sans Regular Italic" panose="020B0602040300000003" pitchFamily="34" charset="0"/>
              </a:rPr>
              <a:t> </a:t>
            </a:r>
            <a:r>
              <a:rPr lang="es-CO" sz="1400" dirty="0" err="1">
                <a:latin typeface="Ancizar Sans Regular Italic" panose="020B0602040300000003" pitchFamily="34" charset="0"/>
              </a:rPr>
              <a:t>iriure</a:t>
            </a:r>
            <a:r>
              <a:rPr lang="es-CO" sz="1400" dirty="0">
                <a:latin typeface="Ancizar Sans Regular Italic" panose="020B0602040300000003" pitchFamily="34" charset="0"/>
              </a:rPr>
              <a:t> dolor in </a:t>
            </a:r>
            <a:r>
              <a:rPr lang="es-CO" sz="1400" dirty="0" err="1">
                <a:latin typeface="Ancizar Sans Regular Italic" panose="020B0602040300000003" pitchFamily="34" charset="0"/>
              </a:rPr>
              <a:t>hendrerit</a:t>
            </a:r>
            <a:r>
              <a:rPr lang="es-CO" sz="1400" dirty="0">
                <a:latin typeface="Ancizar Sans Regular Italic" panose="020B0602040300000003" pitchFamily="34" charset="0"/>
              </a:rPr>
              <a:t> in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1636A29-1331-4E3A-A8A9-30AD9624A165}"/>
              </a:ext>
            </a:extLst>
          </p:cNvPr>
          <p:cNvSpPr txBox="1"/>
          <p:nvPr/>
        </p:nvSpPr>
        <p:spPr>
          <a:xfrm>
            <a:off x="3974972" y="5216778"/>
            <a:ext cx="2434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ncizar Sans Bold" panose="020B0802040300000003" pitchFamily="34" charset="0"/>
              </a:rPr>
              <a:t>Invitado:</a:t>
            </a:r>
          </a:p>
          <a:p>
            <a:r>
              <a:rPr lang="es-ES" dirty="0">
                <a:latin typeface="Ancizar Sans Bold" panose="020B0802040300000003" pitchFamily="34" charset="0"/>
              </a:rPr>
              <a:t>Nombre Completo</a:t>
            </a:r>
          </a:p>
          <a:p>
            <a:r>
              <a:rPr lang="es-CO" dirty="0">
                <a:latin typeface="Ancizar Sans Regular" panose="020B0602040300000003" pitchFamily="34" charset="0"/>
              </a:rPr>
              <a:t>Estudios o cargo actual de trabajo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27FE1E5-B237-482E-A28B-2852DFBB4C8D}"/>
              </a:ext>
            </a:extLst>
          </p:cNvPr>
          <p:cNvSpPr txBox="1"/>
          <p:nvPr/>
        </p:nvSpPr>
        <p:spPr>
          <a:xfrm>
            <a:off x="209550" y="7584024"/>
            <a:ext cx="1760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Ancizar Sans Bold" panose="020B0802040300000003" pitchFamily="34" charset="0"/>
              </a:rPr>
              <a:t>Fecha: </a:t>
            </a:r>
            <a:r>
              <a:rPr lang="es-ES" dirty="0" err="1">
                <a:solidFill>
                  <a:schemeClr val="bg1"/>
                </a:solidFill>
                <a:latin typeface="Ancizar Sans Regular" panose="020B0602040300000003" pitchFamily="34" charset="0"/>
              </a:rPr>
              <a:t>xxxxxxxxx</a:t>
            </a:r>
            <a:endParaRPr lang="es-CO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4E2120A-64FB-4F17-AA78-36FAD52892A3}"/>
              </a:ext>
            </a:extLst>
          </p:cNvPr>
          <p:cNvSpPr txBox="1"/>
          <p:nvPr/>
        </p:nvSpPr>
        <p:spPr>
          <a:xfrm>
            <a:off x="2141610" y="7584024"/>
            <a:ext cx="16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Ancizar Sans Bold" panose="020B0802040300000003" pitchFamily="34" charset="0"/>
              </a:rPr>
              <a:t>Hora: </a:t>
            </a:r>
            <a:r>
              <a:rPr lang="es-ES" dirty="0" err="1">
                <a:solidFill>
                  <a:schemeClr val="bg1"/>
                </a:solidFill>
                <a:latin typeface="Ancizar Sans Regular" panose="020B0602040300000003" pitchFamily="34" charset="0"/>
              </a:rPr>
              <a:t>xxxxxxxxx</a:t>
            </a:r>
            <a:endParaRPr lang="es-CO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07D86EA-A319-42AC-BCF2-EB6DA2D89548}"/>
              </a:ext>
            </a:extLst>
          </p:cNvPr>
          <p:cNvSpPr txBox="1"/>
          <p:nvPr/>
        </p:nvSpPr>
        <p:spPr>
          <a:xfrm>
            <a:off x="3993328" y="7602977"/>
            <a:ext cx="276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  <a:latin typeface="Ancizar Sans Bold" panose="020B0802040300000003" pitchFamily="34" charset="0"/>
              </a:rPr>
              <a:t>Ubicación: </a:t>
            </a:r>
            <a:r>
              <a:rPr lang="es-ES" dirty="0" err="1">
                <a:solidFill>
                  <a:schemeClr val="bg1"/>
                </a:solidFill>
                <a:latin typeface="Ancizar Sans Regular" panose="020B0602040300000003" pitchFamily="34" charset="0"/>
              </a:rPr>
              <a:t>xxxxxxxxxxxxxxx</a:t>
            </a:r>
            <a:endParaRPr lang="es-CO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4BB53996-50F3-4CDB-96A1-4790FCFD79E1}"/>
              </a:ext>
            </a:extLst>
          </p:cNvPr>
          <p:cNvSpPr txBox="1"/>
          <p:nvPr/>
        </p:nvSpPr>
        <p:spPr>
          <a:xfrm>
            <a:off x="1089855" y="8366069"/>
            <a:ext cx="475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>
                <a:latin typeface="Ancizar Sans Regular Italic" panose="020B0602040300000003" pitchFamily="34" charset="0"/>
              </a:rPr>
              <a:t>Informes: </a:t>
            </a:r>
            <a:r>
              <a:rPr lang="es-CO" sz="1400" dirty="0" err="1">
                <a:latin typeface="Ancizar Sans Regular Italic" panose="020B0602040300000003" pitchFamily="34" charset="0"/>
              </a:rPr>
              <a:t>xxxxxxxxxxxxxxx</a:t>
            </a:r>
            <a:r>
              <a:rPr lang="es-CO" sz="1400" dirty="0">
                <a:latin typeface="Ancizar Sans Regular Italic" panose="020B0602040300000003" pitchFamily="34" charset="0"/>
              </a:rPr>
              <a:t>  |  Organiza: </a:t>
            </a:r>
            <a:r>
              <a:rPr lang="es-CO" sz="1400" dirty="0" err="1">
                <a:latin typeface="Ancizar Sans Regular Italic" panose="020B0602040300000003" pitchFamily="34" charset="0"/>
              </a:rPr>
              <a:t>xxxxxxxxxxxxxxxxxxxxxxxxxxxxxxxxx</a:t>
            </a:r>
            <a:endParaRPr lang="es-CO" sz="1400" dirty="0">
              <a:latin typeface="Ancizar Sans Regular Italic" panose="020B06020403000000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8301F9C-09B3-4B09-977E-55933F9A82D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658" y="8760125"/>
            <a:ext cx="6924448" cy="130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094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92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Ancizar Sans Black</vt:lpstr>
      <vt:lpstr>Ancizar Sans Bold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David García</dc:creator>
  <cp:lastModifiedBy>Juan David García</cp:lastModifiedBy>
  <cp:revision>3</cp:revision>
  <dcterms:created xsi:type="dcterms:W3CDTF">2024-02-05T16:29:08Z</dcterms:created>
  <dcterms:modified xsi:type="dcterms:W3CDTF">2024-02-06T20:12:03Z</dcterms:modified>
</cp:coreProperties>
</file>