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164388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12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0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329" y="1646133"/>
            <a:ext cx="6089730" cy="3501813"/>
          </a:xfrm>
        </p:spPr>
        <p:txBody>
          <a:bodyPr anchor="b"/>
          <a:lstStyle>
            <a:lvl1pPr algn="ctr">
              <a:defRPr sz="470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5549" y="5282989"/>
            <a:ext cx="5373291" cy="2428451"/>
          </a:xfrm>
        </p:spPr>
        <p:txBody>
          <a:bodyPr/>
          <a:lstStyle>
            <a:lvl1pPr marL="0" indent="0" algn="ctr">
              <a:buNone/>
              <a:defRPr sz="1880"/>
            </a:lvl1pPr>
            <a:lvl2pPr marL="358216" indent="0" algn="ctr">
              <a:buNone/>
              <a:defRPr sz="1567"/>
            </a:lvl2pPr>
            <a:lvl3pPr marL="716432" indent="0" algn="ctr">
              <a:buNone/>
              <a:defRPr sz="1410"/>
            </a:lvl3pPr>
            <a:lvl4pPr marL="1074649" indent="0" algn="ctr">
              <a:buNone/>
              <a:defRPr sz="1254"/>
            </a:lvl4pPr>
            <a:lvl5pPr marL="1432865" indent="0" algn="ctr">
              <a:buNone/>
              <a:defRPr sz="1254"/>
            </a:lvl5pPr>
            <a:lvl6pPr marL="1791081" indent="0" algn="ctr">
              <a:buNone/>
              <a:defRPr sz="1254"/>
            </a:lvl6pPr>
            <a:lvl7pPr marL="2149297" indent="0" algn="ctr">
              <a:buNone/>
              <a:defRPr sz="1254"/>
            </a:lvl7pPr>
            <a:lvl8pPr marL="2507513" indent="0" algn="ctr">
              <a:buNone/>
              <a:defRPr sz="1254"/>
            </a:lvl8pPr>
            <a:lvl9pPr marL="2865730" indent="0" algn="ctr">
              <a:buNone/>
              <a:defRPr sz="1254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0000-8EF0-432F-9E39-ABF2F889A88E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B6A9-AD0E-4B73-BFE2-8625D42DF4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63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0000-8EF0-432F-9E39-ABF2F889A88E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B6A9-AD0E-4B73-BFE2-8625D42DF4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5614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27016" y="535517"/>
            <a:ext cx="1544821" cy="852402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2552" y="535517"/>
            <a:ext cx="4544909" cy="852402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0000-8EF0-432F-9E39-ABF2F889A88E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B6A9-AD0E-4B73-BFE2-8625D42DF4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572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0000-8EF0-432F-9E39-ABF2F889A88E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B6A9-AD0E-4B73-BFE2-8625D42DF4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8110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8820" y="2507618"/>
            <a:ext cx="6179285" cy="4184014"/>
          </a:xfrm>
        </p:spPr>
        <p:txBody>
          <a:bodyPr anchor="b"/>
          <a:lstStyle>
            <a:lvl1pPr>
              <a:defRPr sz="4701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8820" y="6731215"/>
            <a:ext cx="6179285" cy="2200274"/>
          </a:xfrm>
        </p:spPr>
        <p:txBody>
          <a:bodyPr/>
          <a:lstStyle>
            <a:lvl1pPr marL="0" indent="0">
              <a:buNone/>
              <a:defRPr sz="1880">
                <a:solidFill>
                  <a:schemeClr val="tx1"/>
                </a:solidFill>
              </a:defRPr>
            </a:lvl1pPr>
            <a:lvl2pPr marL="358216" indent="0">
              <a:buNone/>
              <a:defRPr sz="1567">
                <a:solidFill>
                  <a:schemeClr val="tx1">
                    <a:tint val="75000"/>
                  </a:schemeClr>
                </a:solidFill>
              </a:defRPr>
            </a:lvl2pPr>
            <a:lvl3pPr marL="716432" indent="0">
              <a:buNone/>
              <a:defRPr sz="1410">
                <a:solidFill>
                  <a:schemeClr val="tx1">
                    <a:tint val="75000"/>
                  </a:schemeClr>
                </a:solidFill>
              </a:defRPr>
            </a:lvl3pPr>
            <a:lvl4pPr marL="1074649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4pPr>
            <a:lvl5pPr marL="1432865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5pPr>
            <a:lvl6pPr marL="1791081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6pPr>
            <a:lvl7pPr marL="2149297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7pPr>
            <a:lvl8pPr marL="2507513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8pPr>
            <a:lvl9pPr marL="2865730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0000-8EF0-432F-9E39-ABF2F889A88E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B6A9-AD0E-4B73-BFE2-8625D42DF4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3373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2552" y="2677584"/>
            <a:ext cx="3044865" cy="63819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26971" y="2677584"/>
            <a:ext cx="3044865" cy="63819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0000-8EF0-432F-9E39-ABF2F889A88E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B6A9-AD0E-4B73-BFE2-8625D42DF4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2265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485" y="535519"/>
            <a:ext cx="6179285" cy="194415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486" y="2465706"/>
            <a:ext cx="3030871" cy="1208404"/>
          </a:xfrm>
        </p:spPr>
        <p:txBody>
          <a:bodyPr anchor="b"/>
          <a:lstStyle>
            <a:lvl1pPr marL="0" indent="0">
              <a:buNone/>
              <a:defRPr sz="1880" b="1"/>
            </a:lvl1pPr>
            <a:lvl2pPr marL="358216" indent="0">
              <a:buNone/>
              <a:defRPr sz="1567" b="1"/>
            </a:lvl2pPr>
            <a:lvl3pPr marL="716432" indent="0">
              <a:buNone/>
              <a:defRPr sz="1410" b="1"/>
            </a:lvl3pPr>
            <a:lvl4pPr marL="1074649" indent="0">
              <a:buNone/>
              <a:defRPr sz="1254" b="1"/>
            </a:lvl4pPr>
            <a:lvl5pPr marL="1432865" indent="0">
              <a:buNone/>
              <a:defRPr sz="1254" b="1"/>
            </a:lvl5pPr>
            <a:lvl6pPr marL="1791081" indent="0">
              <a:buNone/>
              <a:defRPr sz="1254" b="1"/>
            </a:lvl6pPr>
            <a:lvl7pPr marL="2149297" indent="0">
              <a:buNone/>
              <a:defRPr sz="1254" b="1"/>
            </a:lvl7pPr>
            <a:lvl8pPr marL="2507513" indent="0">
              <a:buNone/>
              <a:defRPr sz="1254" b="1"/>
            </a:lvl8pPr>
            <a:lvl9pPr marL="2865730" indent="0">
              <a:buNone/>
              <a:defRPr sz="125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486" y="3674110"/>
            <a:ext cx="3030871" cy="54040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26972" y="2465706"/>
            <a:ext cx="3045798" cy="1208404"/>
          </a:xfrm>
        </p:spPr>
        <p:txBody>
          <a:bodyPr anchor="b"/>
          <a:lstStyle>
            <a:lvl1pPr marL="0" indent="0">
              <a:buNone/>
              <a:defRPr sz="1880" b="1"/>
            </a:lvl1pPr>
            <a:lvl2pPr marL="358216" indent="0">
              <a:buNone/>
              <a:defRPr sz="1567" b="1"/>
            </a:lvl2pPr>
            <a:lvl3pPr marL="716432" indent="0">
              <a:buNone/>
              <a:defRPr sz="1410" b="1"/>
            </a:lvl3pPr>
            <a:lvl4pPr marL="1074649" indent="0">
              <a:buNone/>
              <a:defRPr sz="1254" b="1"/>
            </a:lvl4pPr>
            <a:lvl5pPr marL="1432865" indent="0">
              <a:buNone/>
              <a:defRPr sz="1254" b="1"/>
            </a:lvl5pPr>
            <a:lvl6pPr marL="1791081" indent="0">
              <a:buNone/>
              <a:defRPr sz="1254" b="1"/>
            </a:lvl6pPr>
            <a:lvl7pPr marL="2149297" indent="0">
              <a:buNone/>
              <a:defRPr sz="1254" b="1"/>
            </a:lvl7pPr>
            <a:lvl8pPr marL="2507513" indent="0">
              <a:buNone/>
              <a:defRPr sz="1254" b="1"/>
            </a:lvl8pPr>
            <a:lvl9pPr marL="2865730" indent="0">
              <a:buNone/>
              <a:defRPr sz="1254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26972" y="3674110"/>
            <a:ext cx="3045798" cy="54040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0000-8EF0-432F-9E39-ABF2F889A88E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B6A9-AD0E-4B73-BFE2-8625D42DF4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9984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0000-8EF0-432F-9E39-ABF2F889A88E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B6A9-AD0E-4B73-BFE2-8625D42DF4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0506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0000-8EF0-432F-9E39-ABF2F889A88E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B6A9-AD0E-4B73-BFE2-8625D42DF4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8289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485" y="670560"/>
            <a:ext cx="2310702" cy="2346960"/>
          </a:xfrm>
        </p:spPr>
        <p:txBody>
          <a:bodyPr anchor="b"/>
          <a:lstStyle>
            <a:lvl1pPr>
              <a:defRPr sz="250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5798" y="1448226"/>
            <a:ext cx="3626971" cy="7147983"/>
          </a:xfrm>
        </p:spPr>
        <p:txBody>
          <a:bodyPr/>
          <a:lstStyle>
            <a:lvl1pPr>
              <a:defRPr sz="2507"/>
            </a:lvl1pPr>
            <a:lvl2pPr>
              <a:defRPr sz="2194"/>
            </a:lvl2pPr>
            <a:lvl3pPr>
              <a:defRPr sz="1880"/>
            </a:lvl3pPr>
            <a:lvl4pPr>
              <a:defRPr sz="1567"/>
            </a:lvl4pPr>
            <a:lvl5pPr>
              <a:defRPr sz="1567"/>
            </a:lvl5pPr>
            <a:lvl6pPr>
              <a:defRPr sz="1567"/>
            </a:lvl6pPr>
            <a:lvl7pPr>
              <a:defRPr sz="1567"/>
            </a:lvl7pPr>
            <a:lvl8pPr>
              <a:defRPr sz="1567"/>
            </a:lvl8pPr>
            <a:lvl9pPr>
              <a:defRPr sz="1567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485" y="3017520"/>
            <a:ext cx="2310702" cy="5590329"/>
          </a:xfrm>
        </p:spPr>
        <p:txBody>
          <a:bodyPr/>
          <a:lstStyle>
            <a:lvl1pPr marL="0" indent="0">
              <a:buNone/>
              <a:defRPr sz="1254"/>
            </a:lvl1pPr>
            <a:lvl2pPr marL="358216" indent="0">
              <a:buNone/>
              <a:defRPr sz="1097"/>
            </a:lvl2pPr>
            <a:lvl3pPr marL="716432" indent="0">
              <a:buNone/>
              <a:defRPr sz="940"/>
            </a:lvl3pPr>
            <a:lvl4pPr marL="1074649" indent="0">
              <a:buNone/>
              <a:defRPr sz="784"/>
            </a:lvl4pPr>
            <a:lvl5pPr marL="1432865" indent="0">
              <a:buNone/>
              <a:defRPr sz="784"/>
            </a:lvl5pPr>
            <a:lvl6pPr marL="1791081" indent="0">
              <a:buNone/>
              <a:defRPr sz="784"/>
            </a:lvl6pPr>
            <a:lvl7pPr marL="2149297" indent="0">
              <a:buNone/>
              <a:defRPr sz="784"/>
            </a:lvl7pPr>
            <a:lvl8pPr marL="2507513" indent="0">
              <a:buNone/>
              <a:defRPr sz="784"/>
            </a:lvl8pPr>
            <a:lvl9pPr marL="2865730" indent="0">
              <a:buNone/>
              <a:defRPr sz="78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0000-8EF0-432F-9E39-ABF2F889A88E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B6A9-AD0E-4B73-BFE2-8625D42DF4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9445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485" y="670560"/>
            <a:ext cx="2310702" cy="2346960"/>
          </a:xfrm>
        </p:spPr>
        <p:txBody>
          <a:bodyPr anchor="b"/>
          <a:lstStyle>
            <a:lvl1pPr>
              <a:defRPr sz="250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45798" y="1448226"/>
            <a:ext cx="3626971" cy="7147983"/>
          </a:xfrm>
        </p:spPr>
        <p:txBody>
          <a:bodyPr anchor="t"/>
          <a:lstStyle>
            <a:lvl1pPr marL="0" indent="0">
              <a:buNone/>
              <a:defRPr sz="2507"/>
            </a:lvl1pPr>
            <a:lvl2pPr marL="358216" indent="0">
              <a:buNone/>
              <a:defRPr sz="2194"/>
            </a:lvl2pPr>
            <a:lvl3pPr marL="716432" indent="0">
              <a:buNone/>
              <a:defRPr sz="1880"/>
            </a:lvl3pPr>
            <a:lvl4pPr marL="1074649" indent="0">
              <a:buNone/>
              <a:defRPr sz="1567"/>
            </a:lvl4pPr>
            <a:lvl5pPr marL="1432865" indent="0">
              <a:buNone/>
              <a:defRPr sz="1567"/>
            </a:lvl5pPr>
            <a:lvl6pPr marL="1791081" indent="0">
              <a:buNone/>
              <a:defRPr sz="1567"/>
            </a:lvl6pPr>
            <a:lvl7pPr marL="2149297" indent="0">
              <a:buNone/>
              <a:defRPr sz="1567"/>
            </a:lvl7pPr>
            <a:lvl8pPr marL="2507513" indent="0">
              <a:buNone/>
              <a:defRPr sz="1567"/>
            </a:lvl8pPr>
            <a:lvl9pPr marL="2865730" indent="0">
              <a:buNone/>
              <a:defRPr sz="1567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485" y="3017520"/>
            <a:ext cx="2310702" cy="5590329"/>
          </a:xfrm>
        </p:spPr>
        <p:txBody>
          <a:bodyPr/>
          <a:lstStyle>
            <a:lvl1pPr marL="0" indent="0">
              <a:buNone/>
              <a:defRPr sz="1254"/>
            </a:lvl1pPr>
            <a:lvl2pPr marL="358216" indent="0">
              <a:buNone/>
              <a:defRPr sz="1097"/>
            </a:lvl2pPr>
            <a:lvl3pPr marL="716432" indent="0">
              <a:buNone/>
              <a:defRPr sz="940"/>
            </a:lvl3pPr>
            <a:lvl4pPr marL="1074649" indent="0">
              <a:buNone/>
              <a:defRPr sz="784"/>
            </a:lvl4pPr>
            <a:lvl5pPr marL="1432865" indent="0">
              <a:buNone/>
              <a:defRPr sz="784"/>
            </a:lvl5pPr>
            <a:lvl6pPr marL="1791081" indent="0">
              <a:buNone/>
              <a:defRPr sz="784"/>
            </a:lvl6pPr>
            <a:lvl7pPr marL="2149297" indent="0">
              <a:buNone/>
              <a:defRPr sz="784"/>
            </a:lvl7pPr>
            <a:lvl8pPr marL="2507513" indent="0">
              <a:buNone/>
              <a:defRPr sz="784"/>
            </a:lvl8pPr>
            <a:lvl9pPr marL="2865730" indent="0">
              <a:buNone/>
              <a:defRPr sz="784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0000-8EF0-432F-9E39-ABF2F889A88E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7B6A9-AD0E-4B73-BFE2-8625D42DF4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3044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552" y="535519"/>
            <a:ext cx="617928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2552" y="2677584"/>
            <a:ext cx="617928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2552" y="9322649"/>
            <a:ext cx="1611987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F0000-8EF0-432F-9E39-ABF2F889A88E}" type="datetimeFigureOut">
              <a:rPr lang="es-CO" smtClean="0"/>
              <a:t>6/02/2024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73204" y="9322649"/>
            <a:ext cx="2417981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59849" y="9322649"/>
            <a:ext cx="1611987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7B6A9-AD0E-4B73-BFE2-8625D42DF4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3749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6432" rtl="0" eaLnBrk="1" latinLnBrk="0" hangingPunct="1">
        <a:lnSpc>
          <a:spcPct val="90000"/>
        </a:lnSpc>
        <a:spcBef>
          <a:spcPct val="0"/>
        </a:spcBef>
        <a:buNone/>
        <a:defRPr sz="344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108" indent="-179108" algn="l" defTabSz="716432" rtl="0" eaLnBrk="1" latinLnBrk="0" hangingPunct="1">
        <a:lnSpc>
          <a:spcPct val="90000"/>
        </a:lnSpc>
        <a:spcBef>
          <a:spcPts val="784"/>
        </a:spcBef>
        <a:buFont typeface="Arial" panose="020B0604020202020204" pitchFamily="34" charset="0"/>
        <a:buChar char="•"/>
        <a:defRPr sz="2194" kern="1200">
          <a:solidFill>
            <a:schemeClr val="tx1"/>
          </a:solidFill>
          <a:latin typeface="+mn-lt"/>
          <a:ea typeface="+mn-ea"/>
          <a:cs typeface="+mn-cs"/>
        </a:defRPr>
      </a:lvl1pPr>
      <a:lvl2pPr marL="537324" indent="-179108" algn="l" defTabSz="716432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880" kern="1200">
          <a:solidFill>
            <a:schemeClr val="tx1"/>
          </a:solidFill>
          <a:latin typeface="+mn-lt"/>
          <a:ea typeface="+mn-ea"/>
          <a:cs typeface="+mn-cs"/>
        </a:defRPr>
      </a:lvl2pPr>
      <a:lvl3pPr marL="895541" indent="-179108" algn="l" defTabSz="716432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567" kern="1200">
          <a:solidFill>
            <a:schemeClr val="tx1"/>
          </a:solidFill>
          <a:latin typeface="+mn-lt"/>
          <a:ea typeface="+mn-ea"/>
          <a:cs typeface="+mn-cs"/>
        </a:defRPr>
      </a:lvl3pPr>
      <a:lvl4pPr marL="1253757" indent="-179108" algn="l" defTabSz="716432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0" kern="1200">
          <a:solidFill>
            <a:schemeClr val="tx1"/>
          </a:solidFill>
          <a:latin typeface="+mn-lt"/>
          <a:ea typeface="+mn-ea"/>
          <a:cs typeface="+mn-cs"/>
        </a:defRPr>
      </a:lvl4pPr>
      <a:lvl5pPr marL="1611973" indent="-179108" algn="l" defTabSz="716432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0" kern="1200">
          <a:solidFill>
            <a:schemeClr val="tx1"/>
          </a:solidFill>
          <a:latin typeface="+mn-lt"/>
          <a:ea typeface="+mn-ea"/>
          <a:cs typeface="+mn-cs"/>
        </a:defRPr>
      </a:lvl5pPr>
      <a:lvl6pPr marL="1970189" indent="-179108" algn="l" defTabSz="716432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0" kern="1200">
          <a:solidFill>
            <a:schemeClr val="tx1"/>
          </a:solidFill>
          <a:latin typeface="+mn-lt"/>
          <a:ea typeface="+mn-ea"/>
          <a:cs typeface="+mn-cs"/>
        </a:defRPr>
      </a:lvl6pPr>
      <a:lvl7pPr marL="2328405" indent="-179108" algn="l" defTabSz="716432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0" kern="1200">
          <a:solidFill>
            <a:schemeClr val="tx1"/>
          </a:solidFill>
          <a:latin typeface="+mn-lt"/>
          <a:ea typeface="+mn-ea"/>
          <a:cs typeface="+mn-cs"/>
        </a:defRPr>
      </a:lvl7pPr>
      <a:lvl8pPr marL="2686622" indent="-179108" algn="l" defTabSz="716432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0" kern="1200">
          <a:solidFill>
            <a:schemeClr val="tx1"/>
          </a:solidFill>
          <a:latin typeface="+mn-lt"/>
          <a:ea typeface="+mn-ea"/>
          <a:cs typeface="+mn-cs"/>
        </a:defRPr>
      </a:lvl8pPr>
      <a:lvl9pPr marL="3044838" indent="-179108" algn="l" defTabSz="716432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6432" rtl="0" eaLnBrk="1" latinLnBrk="0" hangingPunct="1">
        <a:defRPr sz="1410" kern="1200">
          <a:solidFill>
            <a:schemeClr val="tx1"/>
          </a:solidFill>
          <a:latin typeface="+mn-lt"/>
          <a:ea typeface="+mn-ea"/>
          <a:cs typeface="+mn-cs"/>
        </a:defRPr>
      </a:lvl1pPr>
      <a:lvl2pPr marL="358216" algn="l" defTabSz="716432" rtl="0" eaLnBrk="1" latinLnBrk="0" hangingPunct="1">
        <a:defRPr sz="1410" kern="1200">
          <a:solidFill>
            <a:schemeClr val="tx1"/>
          </a:solidFill>
          <a:latin typeface="+mn-lt"/>
          <a:ea typeface="+mn-ea"/>
          <a:cs typeface="+mn-cs"/>
        </a:defRPr>
      </a:lvl2pPr>
      <a:lvl3pPr marL="716432" algn="l" defTabSz="716432" rtl="0" eaLnBrk="1" latinLnBrk="0" hangingPunct="1">
        <a:defRPr sz="141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49" algn="l" defTabSz="716432" rtl="0" eaLnBrk="1" latinLnBrk="0" hangingPunct="1">
        <a:defRPr sz="1410" kern="1200">
          <a:solidFill>
            <a:schemeClr val="tx1"/>
          </a:solidFill>
          <a:latin typeface="+mn-lt"/>
          <a:ea typeface="+mn-ea"/>
          <a:cs typeface="+mn-cs"/>
        </a:defRPr>
      </a:lvl4pPr>
      <a:lvl5pPr marL="1432865" algn="l" defTabSz="716432" rtl="0" eaLnBrk="1" latinLnBrk="0" hangingPunct="1">
        <a:defRPr sz="1410" kern="1200">
          <a:solidFill>
            <a:schemeClr val="tx1"/>
          </a:solidFill>
          <a:latin typeface="+mn-lt"/>
          <a:ea typeface="+mn-ea"/>
          <a:cs typeface="+mn-cs"/>
        </a:defRPr>
      </a:lvl5pPr>
      <a:lvl6pPr marL="1791081" algn="l" defTabSz="716432" rtl="0" eaLnBrk="1" latinLnBrk="0" hangingPunct="1">
        <a:defRPr sz="1410" kern="1200">
          <a:solidFill>
            <a:schemeClr val="tx1"/>
          </a:solidFill>
          <a:latin typeface="+mn-lt"/>
          <a:ea typeface="+mn-ea"/>
          <a:cs typeface="+mn-cs"/>
        </a:defRPr>
      </a:lvl6pPr>
      <a:lvl7pPr marL="2149297" algn="l" defTabSz="716432" rtl="0" eaLnBrk="1" latinLnBrk="0" hangingPunct="1">
        <a:defRPr sz="1410" kern="1200">
          <a:solidFill>
            <a:schemeClr val="tx1"/>
          </a:solidFill>
          <a:latin typeface="+mn-lt"/>
          <a:ea typeface="+mn-ea"/>
          <a:cs typeface="+mn-cs"/>
        </a:defRPr>
      </a:lvl7pPr>
      <a:lvl8pPr marL="2507513" algn="l" defTabSz="716432" rtl="0" eaLnBrk="1" latinLnBrk="0" hangingPunct="1">
        <a:defRPr sz="1410" kern="1200">
          <a:solidFill>
            <a:schemeClr val="tx1"/>
          </a:solidFill>
          <a:latin typeface="+mn-lt"/>
          <a:ea typeface="+mn-ea"/>
          <a:cs typeface="+mn-cs"/>
        </a:defRPr>
      </a:lvl8pPr>
      <a:lvl9pPr marL="2865730" algn="l" defTabSz="716432" rtl="0" eaLnBrk="1" latinLnBrk="0" hangingPunct="1">
        <a:defRPr sz="14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n 18">
            <a:extLst>
              <a:ext uri="{FF2B5EF4-FFF2-40B4-BE49-F238E27FC236}">
                <a16:creationId xmlns:a16="http://schemas.microsoft.com/office/drawing/2014/main" id="{59C3C4D9-6063-457F-9C35-156B5A8620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618" y="0"/>
            <a:ext cx="5729770" cy="5324268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9CD3462D-4B91-412A-9DED-994238D2F2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2810"/>
            <a:ext cx="3756454" cy="4264444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2C6506DC-1904-4CBC-8F97-451714400E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560" y="146948"/>
            <a:ext cx="635145" cy="901905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D12FA7D4-AC32-440D-A072-C8A96684C38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9459" y="5312527"/>
            <a:ext cx="949963" cy="569978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04B1E5BF-9BFD-4AA2-AD75-E6DD84864E6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3710" y="7245414"/>
            <a:ext cx="25400" cy="762000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D967584B-0B3E-4D50-BAE6-6598D02F159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449" y="6165222"/>
            <a:ext cx="266761" cy="266761"/>
          </a:xfrm>
          <a:prstGeom prst="rect">
            <a:avLst/>
          </a:prstGeom>
        </p:spPr>
      </p:pic>
      <p:pic>
        <p:nvPicPr>
          <p:cNvPr id="29" name="Imagen 28">
            <a:extLst>
              <a:ext uri="{FF2B5EF4-FFF2-40B4-BE49-F238E27FC236}">
                <a16:creationId xmlns:a16="http://schemas.microsoft.com/office/drawing/2014/main" id="{A5F692BD-4256-4C94-83B6-57169E2630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989" y="6165221"/>
            <a:ext cx="266761" cy="266761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E4097874-16B3-4B9C-BB3E-A3C5B38254A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7627" y="7245414"/>
            <a:ext cx="25400" cy="762000"/>
          </a:xfrm>
          <a:prstGeom prst="rect">
            <a:avLst/>
          </a:prstGeom>
        </p:spPr>
      </p:pic>
      <p:sp>
        <p:nvSpPr>
          <p:cNvPr id="31" name="CuadroTexto 30">
            <a:extLst>
              <a:ext uri="{FF2B5EF4-FFF2-40B4-BE49-F238E27FC236}">
                <a16:creationId xmlns:a16="http://schemas.microsoft.com/office/drawing/2014/main" id="{E347804B-F335-46D8-8018-7F09F4F67D57}"/>
              </a:ext>
            </a:extLst>
          </p:cNvPr>
          <p:cNvSpPr txBox="1"/>
          <p:nvPr/>
        </p:nvSpPr>
        <p:spPr>
          <a:xfrm>
            <a:off x="238125" y="4846110"/>
            <a:ext cx="3518329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500" dirty="0">
                <a:latin typeface="Ancizar Sans Regular Italic" panose="020B0602040300000003" pitchFamily="34" charset="0"/>
              </a:rPr>
              <a:t>Información adicional en caso que la requiera.</a:t>
            </a:r>
          </a:p>
          <a:p>
            <a:r>
              <a:rPr lang="es-CO" sz="1500" dirty="0" err="1">
                <a:latin typeface="Ancizar Sans Regular Italic" panose="020B0602040300000003" pitchFamily="34" charset="0"/>
              </a:rPr>
              <a:t>Lorem</a:t>
            </a:r>
            <a:r>
              <a:rPr lang="es-CO" sz="1500" dirty="0">
                <a:latin typeface="Ancizar Sans Regular Italic" panose="020B0602040300000003" pitchFamily="34" charset="0"/>
              </a:rPr>
              <a:t> </a:t>
            </a:r>
            <a:r>
              <a:rPr lang="es-CO" sz="1500" dirty="0" err="1">
                <a:latin typeface="Ancizar Sans Regular Italic" panose="020B0602040300000003" pitchFamily="34" charset="0"/>
              </a:rPr>
              <a:t>ipsum</a:t>
            </a:r>
            <a:r>
              <a:rPr lang="es-CO" sz="1500" dirty="0">
                <a:latin typeface="Ancizar Sans Regular Italic" panose="020B0602040300000003" pitchFamily="34" charset="0"/>
              </a:rPr>
              <a:t> dolor </a:t>
            </a:r>
            <a:r>
              <a:rPr lang="es-CO" sz="1500" dirty="0" err="1">
                <a:latin typeface="Ancizar Sans Regular Italic" panose="020B0602040300000003" pitchFamily="34" charset="0"/>
              </a:rPr>
              <a:t>sit</a:t>
            </a:r>
            <a:r>
              <a:rPr lang="es-CO" sz="1500" dirty="0">
                <a:latin typeface="Ancizar Sans Regular Italic" panose="020B0602040300000003" pitchFamily="34" charset="0"/>
              </a:rPr>
              <a:t> </a:t>
            </a:r>
            <a:r>
              <a:rPr lang="es-CO" sz="1500" dirty="0" err="1">
                <a:latin typeface="Ancizar Sans Regular Italic" panose="020B0602040300000003" pitchFamily="34" charset="0"/>
              </a:rPr>
              <a:t>amet</a:t>
            </a:r>
            <a:r>
              <a:rPr lang="es-CO" sz="1500" dirty="0">
                <a:latin typeface="Ancizar Sans Regular Italic" panose="020B0602040300000003" pitchFamily="34" charset="0"/>
              </a:rPr>
              <a:t>, </a:t>
            </a:r>
            <a:r>
              <a:rPr lang="es-CO" sz="1500" dirty="0" err="1">
                <a:latin typeface="Ancizar Sans Regular Italic" panose="020B0602040300000003" pitchFamily="34" charset="0"/>
              </a:rPr>
              <a:t>Lorem</a:t>
            </a:r>
            <a:r>
              <a:rPr lang="es-CO" sz="1500" dirty="0">
                <a:latin typeface="Ancizar Sans Regular Italic" panose="020B0602040300000003" pitchFamily="34" charset="0"/>
              </a:rPr>
              <a:t> </a:t>
            </a:r>
            <a:r>
              <a:rPr lang="es-CO" sz="1500" dirty="0" err="1">
                <a:latin typeface="Ancizar Sans Regular Italic" panose="020B0602040300000003" pitchFamily="34" charset="0"/>
              </a:rPr>
              <a:t>ipsum</a:t>
            </a:r>
            <a:r>
              <a:rPr lang="es-CO" sz="1500" dirty="0">
                <a:latin typeface="Ancizar Sans Regular Italic" panose="020B0602040300000003" pitchFamily="34" charset="0"/>
              </a:rPr>
              <a:t> dolor </a:t>
            </a:r>
            <a:r>
              <a:rPr lang="es-CO" sz="1500" dirty="0" err="1">
                <a:latin typeface="Ancizar Sans Regular Italic" panose="020B0602040300000003" pitchFamily="34" charset="0"/>
              </a:rPr>
              <a:t>sit</a:t>
            </a:r>
            <a:r>
              <a:rPr lang="es-CO" sz="1500" dirty="0">
                <a:latin typeface="Ancizar Sans Regular Italic" panose="020B0602040300000003" pitchFamily="34" charset="0"/>
              </a:rPr>
              <a:t> </a:t>
            </a:r>
            <a:r>
              <a:rPr lang="es-CO" sz="1500" dirty="0" err="1">
                <a:latin typeface="Ancizar Sans Regular Italic" panose="020B0602040300000003" pitchFamily="34" charset="0"/>
              </a:rPr>
              <a:t>amet</a:t>
            </a:r>
            <a:r>
              <a:rPr lang="es-CO" sz="1500" dirty="0">
                <a:latin typeface="Ancizar Sans Regular Italic" panose="020B0602040300000003" pitchFamily="34" charset="0"/>
              </a:rPr>
              <a:t>, </a:t>
            </a:r>
            <a:r>
              <a:rPr lang="es-CO" sz="1500" dirty="0" err="1">
                <a:latin typeface="Ancizar Sans Regular Italic" panose="020B0602040300000003" pitchFamily="34" charset="0"/>
              </a:rPr>
              <a:t>consectetuer</a:t>
            </a:r>
            <a:r>
              <a:rPr lang="es-CO" sz="1500" dirty="0">
                <a:latin typeface="Ancizar Sans Regular Italic" panose="020B0602040300000003" pitchFamily="34" charset="0"/>
              </a:rPr>
              <a:t> </a:t>
            </a:r>
            <a:r>
              <a:rPr lang="es-CO" sz="1500" dirty="0" err="1">
                <a:latin typeface="Ancizar Sans Regular Italic" panose="020B0602040300000003" pitchFamily="34" charset="0"/>
              </a:rPr>
              <a:t>adipiscing</a:t>
            </a:r>
            <a:r>
              <a:rPr lang="es-CO" sz="1500" dirty="0">
                <a:latin typeface="Ancizar Sans Regular Italic" panose="020B0602040300000003" pitchFamily="34" charset="0"/>
              </a:rPr>
              <a:t> </a:t>
            </a:r>
            <a:r>
              <a:rPr lang="es-CO" sz="1500" dirty="0" err="1">
                <a:latin typeface="Ancizar Sans Regular Italic" panose="020B0602040300000003" pitchFamily="34" charset="0"/>
              </a:rPr>
              <a:t>elit</a:t>
            </a:r>
            <a:r>
              <a:rPr lang="es-CO" sz="1500" dirty="0">
                <a:latin typeface="Ancizar Sans Regular Italic" panose="020B0602040300000003" pitchFamily="34" charset="0"/>
              </a:rPr>
              <a:t>, sed </a:t>
            </a:r>
            <a:r>
              <a:rPr lang="es-CO" sz="1500" dirty="0" err="1">
                <a:latin typeface="Ancizar Sans Regular Italic" panose="020B0602040300000003" pitchFamily="34" charset="0"/>
              </a:rPr>
              <a:t>diam</a:t>
            </a:r>
            <a:r>
              <a:rPr lang="es-CO" sz="1500" dirty="0">
                <a:latin typeface="Ancizar Sans Regular Italic" panose="020B0602040300000003" pitchFamily="34" charset="0"/>
              </a:rPr>
              <a:t> </a:t>
            </a:r>
            <a:r>
              <a:rPr lang="es-CO" sz="1500" dirty="0" err="1">
                <a:latin typeface="Ancizar Sans Regular Italic" panose="020B0602040300000003" pitchFamily="34" charset="0"/>
              </a:rPr>
              <a:t>nonummy</a:t>
            </a:r>
            <a:r>
              <a:rPr lang="es-CO" sz="1500" dirty="0">
                <a:latin typeface="Ancizar Sans Regular Italic" panose="020B0602040300000003" pitchFamily="34" charset="0"/>
              </a:rPr>
              <a:t> </a:t>
            </a:r>
            <a:r>
              <a:rPr lang="es-CO" sz="1500" dirty="0" err="1">
                <a:latin typeface="Ancizar Sans Regular Italic" panose="020B0602040300000003" pitchFamily="34" charset="0"/>
              </a:rPr>
              <a:t>nibh</a:t>
            </a:r>
            <a:r>
              <a:rPr lang="es-CO" sz="1500" dirty="0">
                <a:latin typeface="Ancizar Sans Regular Italic" panose="020B0602040300000003" pitchFamily="34" charset="0"/>
              </a:rPr>
              <a:t> </a:t>
            </a:r>
            <a:r>
              <a:rPr lang="es-CO" sz="1500" dirty="0" err="1">
                <a:latin typeface="Ancizar Sans Regular Italic" panose="020B0602040300000003" pitchFamily="34" charset="0"/>
              </a:rPr>
              <a:t>euismod</a:t>
            </a:r>
            <a:r>
              <a:rPr lang="es-CO" sz="1500" dirty="0">
                <a:latin typeface="Ancizar Sans Regular Italic" panose="020B0602040300000003" pitchFamily="34" charset="0"/>
              </a:rPr>
              <a:t> </a:t>
            </a:r>
            <a:r>
              <a:rPr lang="es-CO" sz="1500" dirty="0" err="1">
                <a:latin typeface="Ancizar Sans Regular Italic" panose="020B0602040300000003" pitchFamily="34" charset="0"/>
              </a:rPr>
              <a:t>tincidunt</a:t>
            </a:r>
            <a:r>
              <a:rPr lang="es-CO" sz="1500" dirty="0">
                <a:latin typeface="Ancizar Sans Regular Italic" panose="020B0602040300000003" pitchFamily="34" charset="0"/>
              </a:rPr>
              <a:t> ut </a:t>
            </a:r>
            <a:r>
              <a:rPr lang="es-CO" sz="1500" dirty="0" err="1">
                <a:latin typeface="Ancizar Sans Regular Italic" panose="020B0602040300000003" pitchFamily="34" charset="0"/>
              </a:rPr>
              <a:t>laoreet</a:t>
            </a:r>
            <a:r>
              <a:rPr lang="es-CO" sz="1500" dirty="0">
                <a:latin typeface="Ancizar Sans Regular Italic" panose="020B0602040300000003" pitchFamily="34" charset="0"/>
              </a:rPr>
              <a:t> </a:t>
            </a:r>
            <a:r>
              <a:rPr lang="es-CO" sz="1500" dirty="0" err="1">
                <a:latin typeface="Ancizar Sans Regular Italic" panose="020B0602040300000003" pitchFamily="34" charset="0"/>
              </a:rPr>
              <a:t>dolore</a:t>
            </a:r>
            <a:r>
              <a:rPr lang="es-CO" sz="1500" dirty="0">
                <a:latin typeface="Ancizar Sans Regular Italic" panose="020B0602040300000003" pitchFamily="34" charset="0"/>
              </a:rPr>
              <a:t> magna </a:t>
            </a:r>
            <a:r>
              <a:rPr lang="es-CO" sz="1500" dirty="0" err="1">
                <a:latin typeface="Ancizar Sans Regular Italic" panose="020B0602040300000003" pitchFamily="34" charset="0"/>
              </a:rPr>
              <a:t>aliquam</a:t>
            </a:r>
            <a:r>
              <a:rPr lang="es-CO" sz="1500" dirty="0">
                <a:latin typeface="Ancizar Sans Regular Italic" panose="020B0602040300000003" pitchFamily="34" charset="0"/>
              </a:rPr>
              <a:t> </a:t>
            </a:r>
            <a:r>
              <a:rPr lang="es-CO" sz="1500" dirty="0" err="1">
                <a:latin typeface="Ancizar Sans Regular Italic" panose="020B0602040300000003" pitchFamily="34" charset="0"/>
              </a:rPr>
              <a:t>erat</a:t>
            </a:r>
            <a:r>
              <a:rPr lang="es-CO" sz="1500" dirty="0">
                <a:latin typeface="Ancizar Sans Regular Italic" panose="020B0602040300000003" pitchFamily="34" charset="0"/>
              </a:rPr>
              <a:t> </a:t>
            </a:r>
            <a:r>
              <a:rPr lang="es-CO" sz="1500" dirty="0" err="1">
                <a:latin typeface="Ancizar Sans Regular Italic" panose="020B0602040300000003" pitchFamily="34" charset="0"/>
              </a:rPr>
              <a:t>volutpat</a:t>
            </a:r>
            <a:r>
              <a:rPr lang="es-CO" sz="1500" dirty="0">
                <a:latin typeface="Ancizar Sans Regular Italic" panose="020B0602040300000003" pitchFamily="34" charset="0"/>
              </a:rPr>
              <a:t>.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66524677-F2AC-4CB4-A221-1C3C1AE91AA9}"/>
              </a:ext>
            </a:extLst>
          </p:cNvPr>
          <p:cNvSpPr txBox="1"/>
          <p:nvPr/>
        </p:nvSpPr>
        <p:spPr>
          <a:xfrm>
            <a:off x="1103401" y="6087915"/>
            <a:ext cx="18694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Ancizar Sans Bold" panose="020B0802040300000003" pitchFamily="34" charset="0"/>
              </a:rPr>
              <a:t>Invitado:</a:t>
            </a:r>
          </a:p>
          <a:p>
            <a:r>
              <a:rPr lang="es-ES" dirty="0">
                <a:latin typeface="Ancizar Sans Bold" panose="020B0802040300000003" pitchFamily="34" charset="0"/>
              </a:rPr>
              <a:t>Nombre completo</a:t>
            </a:r>
          </a:p>
          <a:p>
            <a:r>
              <a:rPr lang="es-ES" dirty="0">
                <a:latin typeface="Ancizar Sans Regular" panose="020B0602040300000003" pitchFamily="34" charset="0"/>
              </a:rPr>
              <a:t>Estudios y/o cargo</a:t>
            </a:r>
            <a:endParaRPr lang="es-CO" dirty="0">
              <a:latin typeface="Ancizar Sans Regular" panose="020B0602040300000003" pitchFamily="34" charset="0"/>
            </a:endParaRP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0439D56E-FC28-4467-8AF6-3790ACE38999}"/>
              </a:ext>
            </a:extLst>
          </p:cNvPr>
          <p:cNvSpPr txBox="1"/>
          <p:nvPr/>
        </p:nvSpPr>
        <p:spPr>
          <a:xfrm>
            <a:off x="4267275" y="6087915"/>
            <a:ext cx="192482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Ancizar Sans Bold" panose="020B0802040300000003" pitchFamily="34" charset="0"/>
              </a:rPr>
              <a:t>Invitado:</a:t>
            </a:r>
          </a:p>
          <a:p>
            <a:r>
              <a:rPr lang="es-ES" dirty="0">
                <a:latin typeface="Ancizar Sans Bold" panose="020B0802040300000003" pitchFamily="34" charset="0"/>
              </a:rPr>
              <a:t>Nombre completo</a:t>
            </a:r>
          </a:p>
          <a:p>
            <a:r>
              <a:rPr lang="es-ES" dirty="0">
                <a:latin typeface="Ancizar Sans Regular" panose="020B0602040300000003" pitchFamily="34" charset="0"/>
              </a:rPr>
              <a:t>Estudios y/o cargo</a:t>
            </a:r>
            <a:endParaRPr lang="es-CO" dirty="0">
              <a:latin typeface="Ancizar Sans Regular" panose="020B0602040300000003" pitchFamily="34" charset="0"/>
            </a:endParaRP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22B3C6ED-A269-49FD-A5A1-9C16F91153FD}"/>
              </a:ext>
            </a:extLst>
          </p:cNvPr>
          <p:cNvSpPr txBox="1"/>
          <p:nvPr/>
        </p:nvSpPr>
        <p:spPr>
          <a:xfrm>
            <a:off x="1663264" y="7030382"/>
            <a:ext cx="8034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>
                <a:latin typeface="Ancizar Sans Extrabold" panose="020B0902040300000003" pitchFamily="34" charset="0"/>
              </a:rPr>
              <a:t>12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EDAF0DE0-7BE2-4748-9DA8-3E2E46FC8A06}"/>
              </a:ext>
            </a:extLst>
          </p:cNvPr>
          <p:cNvSpPr txBox="1"/>
          <p:nvPr/>
        </p:nvSpPr>
        <p:spPr>
          <a:xfrm>
            <a:off x="1304993" y="7504654"/>
            <a:ext cx="114646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" sz="2400" dirty="0" err="1">
                <a:latin typeface="Ancizar Sans Bold Italic" panose="020B0802040300000003" pitchFamily="34" charset="0"/>
              </a:rPr>
              <a:t>xxxxxxxx</a:t>
            </a:r>
            <a:endParaRPr lang="es-ES" sz="2400" dirty="0">
              <a:latin typeface="Ancizar Sans Bold Italic" panose="020B0802040300000003" pitchFamily="34" charset="0"/>
            </a:endParaRPr>
          </a:p>
          <a:p>
            <a:pPr algn="r"/>
            <a:r>
              <a:rPr lang="es-ES" sz="2000" dirty="0">
                <a:latin typeface="Ancizar Sans Regular" panose="020B0602040300000003" pitchFamily="34" charset="0"/>
              </a:rPr>
              <a:t>de 2024</a:t>
            </a:r>
            <a:endParaRPr lang="es-CO" sz="2000" dirty="0">
              <a:latin typeface="Ancizar Sans Regular" panose="020B0602040300000003" pitchFamily="34" charset="0"/>
            </a:endParaRP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371F25AF-BBD8-4E32-A883-950D25BB43BE}"/>
              </a:ext>
            </a:extLst>
          </p:cNvPr>
          <p:cNvSpPr txBox="1"/>
          <p:nvPr/>
        </p:nvSpPr>
        <p:spPr>
          <a:xfrm>
            <a:off x="2790682" y="7290084"/>
            <a:ext cx="681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Ancizar Sans Regular" panose="020B0602040300000003" pitchFamily="34" charset="0"/>
              </a:rPr>
              <a:t>Hora:</a:t>
            </a:r>
            <a:endParaRPr lang="es-CO" dirty="0">
              <a:latin typeface="Ancizar Sans Regular" panose="020B0602040300000003" pitchFamily="34" charset="0"/>
            </a:endParaRPr>
          </a:p>
        </p:txBody>
      </p:sp>
      <p:sp>
        <p:nvSpPr>
          <p:cNvPr id="37" name="CuadroTexto 36">
            <a:extLst>
              <a:ext uri="{FF2B5EF4-FFF2-40B4-BE49-F238E27FC236}">
                <a16:creationId xmlns:a16="http://schemas.microsoft.com/office/drawing/2014/main" id="{563AA6F7-4B6F-4F0F-955D-C4D1947D995B}"/>
              </a:ext>
            </a:extLst>
          </p:cNvPr>
          <p:cNvSpPr txBox="1"/>
          <p:nvPr/>
        </p:nvSpPr>
        <p:spPr>
          <a:xfrm>
            <a:off x="2848268" y="7690791"/>
            <a:ext cx="587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Ancizar Sans Regular" panose="020B0602040300000003" pitchFamily="34" charset="0"/>
              </a:rPr>
              <a:t>p.m.</a:t>
            </a:r>
            <a:endParaRPr lang="es-CO" dirty="0">
              <a:latin typeface="Ancizar Sans Regular" panose="020B0602040300000003" pitchFamily="34" charset="0"/>
            </a:endParaRP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14F48CC3-A143-4348-B736-A172511E71ED}"/>
              </a:ext>
            </a:extLst>
          </p:cNvPr>
          <p:cNvSpPr txBox="1"/>
          <p:nvPr/>
        </p:nvSpPr>
        <p:spPr>
          <a:xfrm>
            <a:off x="2673973" y="7457889"/>
            <a:ext cx="8867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>
                <a:latin typeface="Ancizar Sans Bold Italic" panose="020B0802040300000003" pitchFamily="34" charset="0"/>
              </a:rPr>
              <a:t>06:00</a:t>
            </a:r>
            <a:endParaRPr lang="es-CO" sz="2400" dirty="0">
              <a:latin typeface="Ancizar Sans Bold Italic" panose="020B0802040300000003" pitchFamily="34" charset="0"/>
            </a:endParaRP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D72381C6-B6E1-4DDF-8C17-7268DCDE095B}"/>
              </a:ext>
            </a:extLst>
          </p:cNvPr>
          <p:cNvSpPr txBox="1"/>
          <p:nvPr/>
        </p:nvSpPr>
        <p:spPr>
          <a:xfrm>
            <a:off x="3675224" y="7405577"/>
            <a:ext cx="176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latin typeface="Ancizar Sans Bold" panose="020B0802040300000003" pitchFamily="34" charset="0"/>
              </a:rPr>
              <a:t>Ubicación o Link:</a:t>
            </a:r>
            <a:endParaRPr lang="es-CO" dirty="0">
              <a:latin typeface="Ancizar Sans Bold" panose="020B0802040300000003" pitchFamily="34" charset="0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DB786499-30F3-47C6-B28E-5116100B926D}"/>
              </a:ext>
            </a:extLst>
          </p:cNvPr>
          <p:cNvSpPr txBox="1"/>
          <p:nvPr/>
        </p:nvSpPr>
        <p:spPr>
          <a:xfrm>
            <a:off x="3679660" y="7616050"/>
            <a:ext cx="2268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latin typeface="Ancizar Sans Regular" panose="020B0602040300000003" pitchFamily="34" charset="0"/>
              </a:rPr>
              <a:t>xxxxxxxxxxxxxxxxxxxx</a:t>
            </a:r>
            <a:endParaRPr lang="es-ES" dirty="0">
              <a:latin typeface="Ancizar Sans Regular" panose="020B0602040300000003" pitchFamily="34" charset="0"/>
            </a:endParaRPr>
          </a:p>
        </p:txBody>
      </p:sp>
      <p:sp>
        <p:nvSpPr>
          <p:cNvPr id="41" name="CuadroTexto 40">
            <a:extLst>
              <a:ext uri="{FF2B5EF4-FFF2-40B4-BE49-F238E27FC236}">
                <a16:creationId xmlns:a16="http://schemas.microsoft.com/office/drawing/2014/main" id="{30D214A6-2C82-4A53-AFD1-83600780F302}"/>
              </a:ext>
            </a:extLst>
          </p:cNvPr>
          <p:cNvSpPr txBox="1"/>
          <p:nvPr/>
        </p:nvSpPr>
        <p:spPr>
          <a:xfrm>
            <a:off x="1247843" y="8368268"/>
            <a:ext cx="5156132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500" dirty="0">
                <a:latin typeface="Ancizar Sans Regular Italic" panose="020B0602040300000003" pitchFamily="34" charset="0"/>
              </a:rPr>
              <a:t>Informes: </a:t>
            </a:r>
            <a:r>
              <a:rPr lang="es-ES" sz="1500" dirty="0" err="1">
                <a:latin typeface="Ancizar Sans Regular Italic" panose="020B0602040300000003" pitchFamily="34" charset="0"/>
              </a:rPr>
              <a:t>xxxxxxxxxxxxxxx</a:t>
            </a:r>
            <a:r>
              <a:rPr lang="es-ES" sz="1500" dirty="0">
                <a:latin typeface="Ancizar Sans Regular Italic" panose="020B0602040300000003" pitchFamily="34" charset="0"/>
              </a:rPr>
              <a:t>  |  Organiza: </a:t>
            </a:r>
            <a:r>
              <a:rPr lang="es-ES" sz="1500" dirty="0" err="1">
                <a:latin typeface="Ancizar Sans Regular Italic" panose="020B0602040300000003" pitchFamily="34" charset="0"/>
              </a:rPr>
              <a:t>xxxxxxxxxxxxxxxxxxxxxxxxxxxxxxxxx</a:t>
            </a:r>
            <a:endParaRPr lang="es-CO" sz="1500" dirty="0">
              <a:latin typeface="Ancizar Sans Regular Italic" panose="020B0602040300000003" pitchFamily="34" charset="0"/>
            </a:endParaRP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502AEBEF-C72D-4039-B9C4-0D555F7DAFEF}"/>
              </a:ext>
            </a:extLst>
          </p:cNvPr>
          <p:cNvSpPr txBox="1"/>
          <p:nvPr/>
        </p:nvSpPr>
        <p:spPr>
          <a:xfrm>
            <a:off x="0" y="2246816"/>
            <a:ext cx="3622595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5400" dirty="0">
                <a:solidFill>
                  <a:srgbClr val="1B1259"/>
                </a:solidFill>
                <a:latin typeface="Ancizar Sans Black" panose="020B0A02040300000003" pitchFamily="34" charset="0"/>
              </a:rPr>
              <a:t>TÍTULO DEL</a:t>
            </a:r>
          </a:p>
          <a:p>
            <a:r>
              <a:rPr lang="es-CO" sz="4400" dirty="0">
                <a:solidFill>
                  <a:srgbClr val="1B1259"/>
                </a:solidFill>
                <a:latin typeface="Ancizar Sans Bold" panose="020B0802040300000003" pitchFamily="34" charset="0"/>
              </a:rPr>
              <a:t>EVENTO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E3A03B04-5EDA-4399-B946-B9D3DFE7DC5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257" y="8799436"/>
            <a:ext cx="7208902" cy="1395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249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</TotalTime>
  <Words>82</Words>
  <Application>Microsoft Office PowerPoint</Application>
  <PresentationFormat>Personalizado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1" baseType="lpstr">
      <vt:lpstr>Ancizar Sans Black</vt:lpstr>
      <vt:lpstr>Ancizar Sans Bold</vt:lpstr>
      <vt:lpstr>Ancizar Sans Bold Italic</vt:lpstr>
      <vt:lpstr>Ancizar Sans Extrabold</vt:lpstr>
      <vt:lpstr>Ancizar Sans Regular</vt:lpstr>
      <vt:lpstr>Ancizar Sans Regular Italic</vt:lpstr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David García</dc:creator>
  <cp:lastModifiedBy>Juan David García</cp:lastModifiedBy>
  <cp:revision>6</cp:revision>
  <dcterms:created xsi:type="dcterms:W3CDTF">2024-01-24T19:28:32Z</dcterms:created>
  <dcterms:modified xsi:type="dcterms:W3CDTF">2024-02-06T20:11:05Z</dcterms:modified>
</cp:coreProperties>
</file>