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0" autoAdjust="0"/>
  </p:normalViewPr>
  <p:slideViewPr>
    <p:cSldViewPr>
      <p:cViewPr varScale="1">
        <p:scale>
          <a:sx n="83" d="100"/>
          <a:sy n="83" d="100"/>
        </p:scale>
        <p:origin x="1426" y="62"/>
      </p:cViewPr>
      <p:guideLst>
        <p:guide orient="horz" pos="411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628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6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33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55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008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777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06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30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320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54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16F34-156B-4508-A1CD-52E8600D0584}" type="datetimeFigureOut">
              <a:rPr lang="es-CO" smtClean="0"/>
              <a:t>25/08/2020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98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85800" y="29969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/>
              <a:t>OPCIÓN 3</a:t>
            </a: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6043354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latin typeface="Ancizar Sans" pitchFamily="34" charset="0"/>
              </a:rPr>
              <a:t>Información Dependencia</a:t>
            </a:r>
          </a:p>
          <a:p>
            <a:r>
              <a:rPr lang="es-CO" sz="1000" b="1" i="1" dirty="0" smtClean="0">
                <a:latin typeface="Ancizar Sans" pitchFamily="34" charset="0"/>
              </a:rPr>
              <a:t>Facultad de Minas</a:t>
            </a:r>
          </a:p>
          <a:p>
            <a:r>
              <a:rPr lang="es-CO" sz="1000" b="1" i="1" dirty="0" smtClean="0">
                <a:latin typeface="Ancizar Sans" pitchFamily="34" charset="0"/>
              </a:rPr>
              <a:t>Sede Medellín</a:t>
            </a:r>
            <a:endParaRPr lang="es-CO" sz="1000" b="1" i="1" dirty="0">
              <a:latin typeface="Ancizar Sans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0" y="5733256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Margarita\Trabajo\plantillas\ARCHIVOS MASTER EIV 2016\firm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877272"/>
            <a:ext cx="1790033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79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4"/>
          <p:cNvSpPr txBox="1">
            <a:spLocks/>
          </p:cNvSpPr>
          <p:nvPr/>
        </p:nvSpPr>
        <p:spPr>
          <a:xfrm>
            <a:off x="1893345" y="2641600"/>
            <a:ext cx="6960973" cy="4016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ES" sz="1600" b="1" i="0" baseline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Sección, Facultad, Oficina, Departamento…</a:t>
            </a:r>
            <a:endParaRPr lang="es-ES" sz="1600" b="1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882459" y="2990462"/>
            <a:ext cx="6960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Dirección</a:t>
            </a:r>
            <a:r>
              <a:rPr lang="es-ES" sz="12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:</a:t>
            </a:r>
            <a:endParaRPr lang="es-ES" sz="1200" b="1" i="0" dirty="0">
              <a:solidFill>
                <a:schemeClr val="bg1"/>
              </a:solidFill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00400" y="3300516"/>
            <a:ext cx="5643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Carrera 65 </a:t>
            </a:r>
            <a:r>
              <a:rPr lang="pt-BR" sz="1200" dirty="0" err="1">
                <a:latin typeface="Ancizar Sans Regular Italic" panose="020B0602040300000003" pitchFamily="34" charset="0"/>
                <a:ea typeface="Ancizar Sans" panose="02000000000000000000" pitchFamily="2" charset="0"/>
              </a:rPr>
              <a:t>Nro</a:t>
            </a:r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. 59A </a:t>
            </a:r>
            <a:r>
              <a:rPr lang="pt-BR" sz="120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– 110 </a:t>
            </a:r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Bloque xx – Oficina xxx 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Medellín, Colombia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(+57 4) 430 90 00 ext. </a:t>
            </a:r>
            <a:r>
              <a:rPr lang="es-ES" sz="1200" i="0" dirty="0" err="1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</a:t>
            </a:r>
            <a:endParaRPr lang="es-ES" sz="1200" i="0" dirty="0" smtClean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xxxxxxxxxxxxxxxxxxxx@unal.edu.co</a:t>
            </a:r>
            <a:endParaRPr lang="es-ES" sz="1200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endParaRPr lang="es-ES" sz="1600" i="0" dirty="0">
              <a:latin typeface="Ancizar Sans Regular Italic" panose="020B0602040300000003" pitchFamily="34" charset="0"/>
            </a:endParaRPr>
          </a:p>
        </p:txBody>
      </p:sp>
      <p:sp>
        <p:nvSpPr>
          <p:cNvPr id="8" name="4 CuadroTexto"/>
          <p:cNvSpPr txBox="1"/>
          <p:nvPr/>
        </p:nvSpPr>
        <p:spPr>
          <a:xfrm>
            <a:off x="395536" y="6043354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latin typeface="Ancizar Sans" pitchFamily="34" charset="0"/>
              </a:rPr>
              <a:t>Información Dependencia</a:t>
            </a:r>
          </a:p>
          <a:p>
            <a:r>
              <a:rPr lang="es-CO" sz="1000" b="1" i="1" dirty="0" smtClean="0">
                <a:latin typeface="Ancizar Sans" pitchFamily="34" charset="0"/>
              </a:rPr>
              <a:t>Facultad de Minas</a:t>
            </a:r>
          </a:p>
          <a:p>
            <a:r>
              <a:rPr lang="es-CO" sz="1000" b="1" i="1" dirty="0" smtClean="0">
                <a:latin typeface="Ancizar Sans" pitchFamily="34" charset="0"/>
              </a:rPr>
              <a:t>Sede Medellín</a:t>
            </a:r>
            <a:endParaRPr lang="es-CO" sz="1000" b="1" i="1" dirty="0">
              <a:latin typeface="Ancizar Sans" pitchFamily="34" charset="0"/>
            </a:endParaRPr>
          </a:p>
        </p:txBody>
      </p:sp>
      <p:cxnSp>
        <p:nvCxnSpPr>
          <p:cNvPr id="9" name="6 Conector recto"/>
          <p:cNvCxnSpPr/>
          <p:nvPr/>
        </p:nvCxnSpPr>
        <p:spPr>
          <a:xfrm>
            <a:off x="0" y="5733256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D:\Margarita\Trabajo\plantillas\ARCHIVOS MASTER EIV 2016\firm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439" y="5877272"/>
            <a:ext cx="1790033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885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52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Ancizar Sans</vt:lpstr>
      <vt:lpstr>Ancizar Sans Regular Italic</vt:lpstr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Estrategia</dc:creator>
  <cp:lastModifiedBy>Sam Pulgarín</cp:lastModifiedBy>
  <cp:revision>10</cp:revision>
  <dcterms:created xsi:type="dcterms:W3CDTF">2016-04-12T21:51:58Z</dcterms:created>
  <dcterms:modified xsi:type="dcterms:W3CDTF">2020-08-25T21:25:43Z</dcterms:modified>
</cp:coreProperties>
</file>