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564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8F00"/>
    <a:srgbClr val="009051"/>
    <a:srgbClr val="929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>
        <p:scale>
          <a:sx n="28" d="100"/>
          <a:sy n="28" d="100"/>
        </p:scale>
        <p:origin x="2472" y="-2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129603"/>
            <a:ext cx="27539395" cy="15166787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881280"/>
            <a:ext cx="24299466" cy="1051792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211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19399"/>
            <a:ext cx="27944386" cy="842039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1596945"/>
            <a:ext cx="27944386" cy="2764106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8079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19389"/>
            <a:ext cx="6986096" cy="369186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19389"/>
            <a:ext cx="20553298" cy="36918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458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19399"/>
            <a:ext cx="27944386" cy="842039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1596945"/>
            <a:ext cx="27944386" cy="27641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7311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860803"/>
            <a:ext cx="27944386" cy="18121484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9153723"/>
            <a:ext cx="27944386" cy="95296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54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19399"/>
            <a:ext cx="27944386" cy="842039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96945"/>
            <a:ext cx="13769697" cy="27641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96945"/>
            <a:ext cx="13769697" cy="276410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4436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19399"/>
            <a:ext cx="27944386" cy="842039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679277"/>
            <a:ext cx="13706415" cy="52337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913025"/>
            <a:ext cx="13706415" cy="23405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679277"/>
            <a:ext cx="13773917" cy="523374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913025"/>
            <a:ext cx="13773917" cy="234056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38347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19399"/>
            <a:ext cx="27944386" cy="842039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943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433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04278"/>
            <a:ext cx="10449614" cy="10164974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72444"/>
            <a:ext cx="16402140" cy="30958800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069252"/>
            <a:ext cx="10449614" cy="242124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652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904278"/>
            <a:ext cx="10449614" cy="10164974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72444"/>
            <a:ext cx="16402140" cy="309588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3069252"/>
            <a:ext cx="10449614" cy="2421240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A3417430-C8F7-40FC-858C-C35393500FD3}" type="datetimeFigureOut">
              <a:rPr lang="es-CO" smtClean="0"/>
              <a:t>23/11/21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377546"/>
            <a:ext cx="10934760" cy="2319389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377546"/>
            <a:ext cx="7289840" cy="2319389"/>
          </a:xfrm>
          <a:prstGeom prst="rect">
            <a:avLst/>
          </a:prstGeom>
        </p:spPr>
        <p:txBody>
          <a:bodyPr/>
          <a:lstStyle/>
          <a:p>
            <a:fld id="{23307567-9F3C-43FD-AD10-F09B71213B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402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>
            <a:extLst>
              <a:ext uri="{FF2B5EF4-FFF2-40B4-BE49-F238E27FC236}">
                <a16:creationId xmlns:a16="http://schemas.microsoft.com/office/drawing/2014/main" id="{4879C63E-A1FB-864F-8E1C-FE5618DA8D37}"/>
              </a:ext>
            </a:extLst>
          </p:cNvPr>
          <p:cNvGrpSpPr/>
          <p:nvPr userDrawn="1"/>
        </p:nvGrpSpPr>
        <p:grpSpPr>
          <a:xfrm>
            <a:off x="-115230" y="-239737"/>
            <a:ext cx="32572142" cy="43989554"/>
            <a:chOff x="-115230" y="-239737"/>
            <a:chExt cx="32572142" cy="43989554"/>
          </a:xfrm>
        </p:grpSpPr>
        <p:pic>
          <p:nvPicPr>
            <p:cNvPr id="8" name="Imagen 7">
              <a:extLst>
                <a:ext uri="{FF2B5EF4-FFF2-40B4-BE49-F238E27FC236}">
                  <a16:creationId xmlns:a16="http://schemas.microsoft.com/office/drawing/2014/main" id="{787CB8A9-DE6C-F44C-9A9A-9CDE25ADE10C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7088" y="-239737"/>
              <a:ext cx="32544000" cy="4655274"/>
            </a:xfrm>
            <a:prstGeom prst="rect">
              <a:avLst/>
            </a:prstGeom>
          </p:spPr>
        </p:pic>
        <p:grpSp>
          <p:nvGrpSpPr>
            <p:cNvPr id="9" name="Grupo 8">
              <a:extLst>
                <a:ext uri="{FF2B5EF4-FFF2-40B4-BE49-F238E27FC236}">
                  <a16:creationId xmlns:a16="http://schemas.microsoft.com/office/drawing/2014/main" id="{AF9BFBC3-1149-F046-9ADD-7A23082AED25}"/>
                </a:ext>
              </a:extLst>
            </p:cNvPr>
            <p:cNvGrpSpPr/>
            <p:nvPr/>
          </p:nvGrpSpPr>
          <p:grpSpPr>
            <a:xfrm>
              <a:off x="-115230" y="40463236"/>
              <a:ext cx="32544000" cy="3286581"/>
              <a:chOff x="-115230" y="40463236"/>
              <a:chExt cx="32544000" cy="3286581"/>
            </a:xfrm>
          </p:grpSpPr>
          <p:sp>
            <p:nvSpPr>
              <p:cNvPr id="10" name="Rectángulo 9">
                <a:extLst>
                  <a:ext uri="{FF2B5EF4-FFF2-40B4-BE49-F238E27FC236}">
                    <a16:creationId xmlns:a16="http://schemas.microsoft.com/office/drawing/2014/main" id="{F8D3DB68-E903-B44B-B178-F15917F584A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-115230" y="40649765"/>
                <a:ext cx="32544000" cy="310005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pic>
            <p:nvPicPr>
              <p:cNvPr id="11" name="Imagen 10">
                <a:extLst>
                  <a:ext uri="{FF2B5EF4-FFF2-40B4-BE49-F238E27FC236}">
                    <a16:creationId xmlns:a16="http://schemas.microsoft.com/office/drawing/2014/main" id="{E9EAE6CA-73E7-8E43-8694-B25653D8C4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476200" y="40463236"/>
                <a:ext cx="6185383" cy="3253339"/>
              </a:xfrm>
              <a:prstGeom prst="rect">
                <a:avLst/>
              </a:prstGeom>
            </p:spPr>
          </p:pic>
          <p:pic>
            <p:nvPicPr>
              <p:cNvPr id="12" name="Imagen 11" descr="Imagen que contiene Texto&#10;&#10;Descripción generada automáticamente">
                <a:extLst>
                  <a:ext uri="{FF2B5EF4-FFF2-40B4-BE49-F238E27FC236}">
                    <a16:creationId xmlns:a16="http://schemas.microsoft.com/office/drawing/2014/main" id="{B8FB6445-532F-A646-80CF-133ADF6ABB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909" y="41877372"/>
                <a:ext cx="3083022" cy="102961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96257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redondeado 2">
            <a:extLst>
              <a:ext uri="{FF2B5EF4-FFF2-40B4-BE49-F238E27FC236}">
                <a16:creationId xmlns:a16="http://schemas.microsoft.com/office/drawing/2014/main" id="{0D380EBF-90C4-4125-8AA7-D33035A3356D}"/>
              </a:ext>
            </a:extLst>
          </p:cNvPr>
          <p:cNvSpPr/>
          <p:nvPr/>
        </p:nvSpPr>
        <p:spPr bwMode="auto">
          <a:xfrm>
            <a:off x="2032081" y="5301936"/>
            <a:ext cx="28384226" cy="21075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endParaRPr kumimoji="0" lang="es-CO" b="0" i="0" u="none" strike="noStrike" cap="none" normalizeH="0" baseline="0" dirty="0">
              <a:ln>
                <a:noFill/>
              </a:ln>
              <a:solidFill>
                <a:schemeClr val="accent1">
                  <a:lumMod val="10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redondeado 4">
            <a:extLst>
              <a:ext uri="{FF2B5EF4-FFF2-40B4-BE49-F238E27FC236}">
                <a16:creationId xmlns:a16="http://schemas.microsoft.com/office/drawing/2014/main" id="{D042C770-5089-4ECF-B5F8-145EC2B6807E}"/>
              </a:ext>
            </a:extLst>
          </p:cNvPr>
          <p:cNvSpPr/>
          <p:nvPr/>
        </p:nvSpPr>
        <p:spPr bwMode="auto">
          <a:xfrm>
            <a:off x="910325" y="12512465"/>
            <a:ext cx="15083401" cy="983401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just" defTabSz="3691403" hangingPunct="1">
              <a:lnSpc>
                <a:spcPct val="100000"/>
              </a:lnSpc>
              <a:buClrTx/>
              <a:buSzTx/>
            </a:pPr>
            <a:endParaRPr kumimoji="0" lang="es-CO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ángulo redondeado 6">
            <a:extLst>
              <a:ext uri="{FF2B5EF4-FFF2-40B4-BE49-F238E27FC236}">
                <a16:creationId xmlns:a16="http://schemas.microsoft.com/office/drawing/2014/main" id="{86D5A115-11C1-4DC9-BFE6-6AF879B21101}"/>
              </a:ext>
            </a:extLst>
          </p:cNvPr>
          <p:cNvSpPr/>
          <p:nvPr/>
        </p:nvSpPr>
        <p:spPr bwMode="auto">
          <a:xfrm>
            <a:off x="2480424" y="12058266"/>
            <a:ext cx="3738916" cy="94097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20" name="Rectángulo redondeado 7">
            <a:extLst>
              <a:ext uri="{FF2B5EF4-FFF2-40B4-BE49-F238E27FC236}">
                <a16:creationId xmlns:a16="http://schemas.microsoft.com/office/drawing/2014/main" id="{A995F1E4-E694-4305-B287-54544A9B1B3F}"/>
              </a:ext>
            </a:extLst>
          </p:cNvPr>
          <p:cNvSpPr/>
          <p:nvPr/>
        </p:nvSpPr>
        <p:spPr bwMode="auto">
          <a:xfrm>
            <a:off x="2032081" y="8087501"/>
            <a:ext cx="28384225" cy="379717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s-CO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ángulo redondeado 8">
            <a:extLst>
              <a:ext uri="{FF2B5EF4-FFF2-40B4-BE49-F238E27FC236}">
                <a16:creationId xmlns:a16="http://schemas.microsoft.com/office/drawing/2014/main" id="{14D6CA19-8498-4D92-B113-DE6D8343B7D4}"/>
              </a:ext>
            </a:extLst>
          </p:cNvPr>
          <p:cNvSpPr/>
          <p:nvPr/>
        </p:nvSpPr>
        <p:spPr bwMode="auto">
          <a:xfrm>
            <a:off x="2837420" y="7522087"/>
            <a:ext cx="2936446" cy="903901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Resumen</a:t>
            </a:r>
          </a:p>
        </p:txBody>
      </p:sp>
      <p:sp>
        <p:nvSpPr>
          <p:cNvPr id="22" name="Rectángulo redondeado 9">
            <a:extLst>
              <a:ext uri="{FF2B5EF4-FFF2-40B4-BE49-F238E27FC236}">
                <a16:creationId xmlns:a16="http://schemas.microsoft.com/office/drawing/2014/main" id="{D24C38E7-85D0-4AF3-B9D0-F4E47557BB47}"/>
              </a:ext>
            </a:extLst>
          </p:cNvPr>
          <p:cNvSpPr/>
          <p:nvPr/>
        </p:nvSpPr>
        <p:spPr bwMode="auto">
          <a:xfrm>
            <a:off x="16365572" y="12516416"/>
            <a:ext cx="15296011" cy="9854218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just" defTabSz="3691403" hangingPunct="1">
              <a:lnSpc>
                <a:spcPct val="100000"/>
              </a:lnSpc>
              <a:buClrTx/>
              <a:buSzTx/>
            </a:pPr>
            <a:endParaRPr kumimoji="0" lang="es-CO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ángulo redondeado 10">
            <a:extLst>
              <a:ext uri="{FF2B5EF4-FFF2-40B4-BE49-F238E27FC236}">
                <a16:creationId xmlns:a16="http://schemas.microsoft.com/office/drawing/2014/main" id="{FC4558F2-906D-470A-AD64-15FF5024ABB7}"/>
              </a:ext>
            </a:extLst>
          </p:cNvPr>
          <p:cNvSpPr/>
          <p:nvPr/>
        </p:nvSpPr>
        <p:spPr bwMode="auto">
          <a:xfrm>
            <a:off x="17979872" y="12033919"/>
            <a:ext cx="3547147" cy="94097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Metodología</a:t>
            </a:r>
          </a:p>
        </p:txBody>
      </p:sp>
      <p:sp>
        <p:nvSpPr>
          <p:cNvPr id="24" name="Rectángulo redondeado 11">
            <a:extLst>
              <a:ext uri="{FF2B5EF4-FFF2-40B4-BE49-F238E27FC236}">
                <a16:creationId xmlns:a16="http://schemas.microsoft.com/office/drawing/2014/main" id="{8AD941E1-3234-4789-A839-3E57B70B254D}"/>
              </a:ext>
            </a:extLst>
          </p:cNvPr>
          <p:cNvSpPr/>
          <p:nvPr/>
        </p:nvSpPr>
        <p:spPr bwMode="auto">
          <a:xfrm>
            <a:off x="697713" y="22917933"/>
            <a:ext cx="30963870" cy="1203483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endParaRPr kumimoji="0" lang="es-CO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ángulo redondeado 12">
            <a:extLst>
              <a:ext uri="{FF2B5EF4-FFF2-40B4-BE49-F238E27FC236}">
                <a16:creationId xmlns:a16="http://schemas.microsoft.com/office/drawing/2014/main" id="{AC7C68EC-6E00-4F14-A8D6-12AD303F323D}"/>
              </a:ext>
            </a:extLst>
          </p:cNvPr>
          <p:cNvSpPr/>
          <p:nvPr/>
        </p:nvSpPr>
        <p:spPr bwMode="auto">
          <a:xfrm>
            <a:off x="2660448" y="22461358"/>
            <a:ext cx="3240405" cy="886117"/>
          </a:xfrm>
          <a:prstGeom prst="roundRect">
            <a:avLst/>
          </a:prstGeom>
          <a:solidFill>
            <a:schemeClr val="bg1"/>
          </a:solidFill>
          <a:ln w="317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Resultados</a:t>
            </a:r>
          </a:p>
        </p:txBody>
      </p:sp>
      <p:sp>
        <p:nvSpPr>
          <p:cNvPr id="26" name="Rectángulo redondeado 13">
            <a:extLst>
              <a:ext uri="{FF2B5EF4-FFF2-40B4-BE49-F238E27FC236}">
                <a16:creationId xmlns:a16="http://schemas.microsoft.com/office/drawing/2014/main" id="{A5931619-5FCA-4340-80D4-3395C1C706BE}"/>
              </a:ext>
            </a:extLst>
          </p:cNvPr>
          <p:cNvSpPr/>
          <p:nvPr/>
        </p:nvSpPr>
        <p:spPr bwMode="auto">
          <a:xfrm>
            <a:off x="697713" y="35484410"/>
            <a:ext cx="15296012" cy="497225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s-CO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ángulo redondeado 14">
            <a:extLst>
              <a:ext uri="{FF2B5EF4-FFF2-40B4-BE49-F238E27FC236}">
                <a16:creationId xmlns:a16="http://schemas.microsoft.com/office/drawing/2014/main" id="{872AF810-D2DE-41C2-A2B9-021687614DAC}"/>
              </a:ext>
            </a:extLst>
          </p:cNvPr>
          <p:cNvSpPr/>
          <p:nvPr/>
        </p:nvSpPr>
        <p:spPr bwMode="auto">
          <a:xfrm>
            <a:off x="1621487" y="35055954"/>
            <a:ext cx="3456677" cy="8784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Conclusiones</a:t>
            </a:r>
          </a:p>
        </p:txBody>
      </p:sp>
      <p:sp>
        <p:nvSpPr>
          <p:cNvPr id="28" name="Rectángulo redondeado 15">
            <a:extLst>
              <a:ext uri="{FF2B5EF4-FFF2-40B4-BE49-F238E27FC236}">
                <a16:creationId xmlns:a16="http://schemas.microsoft.com/office/drawing/2014/main" id="{717D8F68-34AE-40CD-A4D2-11D4A805D515}"/>
              </a:ext>
            </a:extLst>
          </p:cNvPr>
          <p:cNvSpPr/>
          <p:nvPr/>
        </p:nvSpPr>
        <p:spPr bwMode="auto">
          <a:xfrm>
            <a:off x="16365572" y="35484410"/>
            <a:ext cx="15296011" cy="497225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defTabSz="3691403" hangingPunct="1">
              <a:lnSpc>
                <a:spcPct val="100000"/>
              </a:lnSpc>
              <a:buClrTx/>
              <a:buSzTx/>
            </a:pPr>
            <a:endParaRPr kumimoji="0" lang="es-CO" sz="16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8">
            <a:extLst>
              <a:ext uri="{FF2B5EF4-FFF2-40B4-BE49-F238E27FC236}">
                <a16:creationId xmlns:a16="http://schemas.microsoft.com/office/drawing/2014/main" id="{8BC6A369-11D4-43F7-8CEB-DAE0BFA662D3}"/>
              </a:ext>
            </a:extLst>
          </p:cNvPr>
          <p:cNvSpPr/>
          <p:nvPr/>
        </p:nvSpPr>
        <p:spPr bwMode="auto">
          <a:xfrm>
            <a:off x="2642084" y="4866114"/>
            <a:ext cx="2891898" cy="90313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 hangingPunct="1">
              <a:lnSpc>
                <a:spcPct val="100000"/>
              </a:lnSpc>
              <a:buClrTx/>
              <a:buSzTx/>
            </a:pPr>
            <a:r>
              <a:rPr lang="es-ES" sz="4400" b="1" dirty="0">
                <a:ln w="28575" cmpd="sng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Título</a:t>
            </a:r>
            <a:endParaRPr lang="es-ES" sz="4400" b="1" dirty="0">
              <a:ln w="28575" cmpd="sng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ángulo redondeado 14">
            <a:extLst>
              <a:ext uri="{FF2B5EF4-FFF2-40B4-BE49-F238E27FC236}">
                <a16:creationId xmlns:a16="http://schemas.microsoft.com/office/drawing/2014/main" id="{37F94B8E-DFB5-734A-B9E0-884419104F1A}"/>
              </a:ext>
            </a:extLst>
          </p:cNvPr>
          <p:cNvSpPr/>
          <p:nvPr/>
        </p:nvSpPr>
        <p:spPr bwMode="auto">
          <a:xfrm>
            <a:off x="17564014" y="35055954"/>
            <a:ext cx="3456677" cy="878462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4E8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5000" rIns="90000" bIns="45000" numCol="1" rtlCol="0" anchor="t" anchorCtr="1" compatLnSpc="1">
            <a:prstTxWarp prst="textNoShape">
              <a:avLst/>
            </a:prstTxWarp>
          </a:bodyPr>
          <a:lstStyle/>
          <a:p>
            <a:pPr marL="341767" indent="-341767" algn="ctr" defTabSz="3691403"/>
            <a:r>
              <a:rPr lang="es-ES" sz="4400" b="1" dirty="0">
                <a:ln w="28575" cmpd="sng"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  <a:endParaRPr lang="es-ES" sz="4400" b="1" dirty="0">
              <a:ln w="28575" cmpd="sng">
                <a:noFill/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98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</TotalTime>
  <Words>7</Words>
  <Application>Microsoft Macintosh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adriana vera rivera</dc:creator>
  <cp:lastModifiedBy>Reviewer</cp:lastModifiedBy>
  <cp:revision>10</cp:revision>
  <dcterms:created xsi:type="dcterms:W3CDTF">2021-11-13T20:36:39Z</dcterms:created>
  <dcterms:modified xsi:type="dcterms:W3CDTF">2021-11-23T17:07:02Z</dcterms:modified>
</cp:coreProperties>
</file>