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58" autoAdjust="0"/>
    <p:restoredTop sz="94660"/>
  </p:normalViewPr>
  <p:slideViewPr>
    <p:cSldViewPr snapToGrid="0">
      <p:cViewPr>
        <p:scale>
          <a:sx n="127" d="100"/>
          <a:sy n="127" d="100"/>
        </p:scale>
        <p:origin x="160" y="-3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3" d="100"/>
          <a:sy n="63" d="100"/>
        </p:scale>
        <p:origin x="3206" y="7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268CFA95-9450-42B6-9967-FE0BA9B7404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3D3B360-66DB-4485-9A7E-B399772998A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6E6D04-9C6D-4D5F-8B48-C72314AA2C45}" type="datetimeFigureOut">
              <a:rPr lang="es-CO" smtClean="0"/>
              <a:t>24/11/21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EE89AFC-E233-4E14-8E65-08EF2A58AAD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8C3329A-37EB-45D1-8ED9-2D570FC08AE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C41AAA-E686-43F0-8667-E17E6B7B0D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746988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84232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3841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9514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93730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9429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Texto&#10;&#10;Descripción generada automáticamente con confianza media">
            <a:extLst>
              <a:ext uri="{FF2B5EF4-FFF2-40B4-BE49-F238E27FC236}">
                <a16:creationId xmlns:a16="http://schemas.microsoft.com/office/drawing/2014/main" id="{5C748B6E-8BD3-4708-BB6B-FBFD9BA39124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5560" y="5957344"/>
            <a:ext cx="1729750" cy="909800"/>
          </a:xfrm>
          <a:prstGeom prst="rect">
            <a:avLst/>
          </a:prstGeom>
        </p:spPr>
      </p:pic>
      <p:pic>
        <p:nvPicPr>
          <p:cNvPr id="8" name="Imagen 7" descr="Imagen que contiene Texto&#10;&#10;Descripción generada automáticamente">
            <a:extLst>
              <a:ext uri="{FF2B5EF4-FFF2-40B4-BE49-F238E27FC236}">
                <a16:creationId xmlns:a16="http://schemas.microsoft.com/office/drawing/2014/main" id="{7A5D998D-BF13-49C9-AB9C-28CCE55BDB12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854" y="6259538"/>
            <a:ext cx="1063754" cy="355253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DA42A436-5A96-A146-8683-DDE5AC0AAA8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-20096" y="-82293"/>
            <a:ext cx="12240000" cy="1229616"/>
          </a:xfrm>
          <a:prstGeom prst="rect">
            <a:avLst/>
          </a:prstGeom>
        </p:spPr>
      </p:pic>
      <p:pic>
        <p:nvPicPr>
          <p:cNvPr id="11" name="Imagen 10" descr="Imagen que contiene Texto&#10;&#10;Descripción generada automáticamente">
            <a:extLst>
              <a:ext uri="{FF2B5EF4-FFF2-40B4-BE49-F238E27FC236}">
                <a16:creationId xmlns:a16="http://schemas.microsoft.com/office/drawing/2014/main" id="{463C948A-06F0-0843-ADF6-AE3E70983528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0845" y="6280793"/>
            <a:ext cx="1063754" cy="355253"/>
          </a:xfrm>
          <a:prstGeom prst="rect">
            <a:avLst/>
          </a:prstGeom>
        </p:spPr>
      </p:pic>
      <p:sp>
        <p:nvSpPr>
          <p:cNvPr id="12" name="Rectángulo 11">
            <a:extLst>
              <a:ext uri="{FF2B5EF4-FFF2-40B4-BE49-F238E27FC236}">
                <a16:creationId xmlns:a16="http://schemas.microsoft.com/office/drawing/2014/main" id="{AC68447D-EB20-BF41-9B1F-819A361BE8AE}"/>
              </a:ext>
            </a:extLst>
          </p:cNvPr>
          <p:cNvSpPr/>
          <p:nvPr userDrawn="1"/>
        </p:nvSpPr>
        <p:spPr>
          <a:xfrm>
            <a:off x="-20096" y="6007584"/>
            <a:ext cx="12219433" cy="880877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3" name="Imagen 12" descr="Texto&#10;&#10;Descripción generada automáticamente con confianza media">
            <a:extLst>
              <a:ext uri="{FF2B5EF4-FFF2-40B4-BE49-F238E27FC236}">
                <a16:creationId xmlns:a16="http://schemas.microsoft.com/office/drawing/2014/main" id="{06F59F60-39A2-A94D-A4A0-9B4C260C4467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3753" y="5987805"/>
            <a:ext cx="1729750" cy="909800"/>
          </a:xfrm>
          <a:prstGeom prst="rect">
            <a:avLst/>
          </a:prstGeom>
        </p:spPr>
      </p:pic>
      <p:pic>
        <p:nvPicPr>
          <p:cNvPr id="14" name="Imagen 13" descr="Imagen que contiene Texto&#10;&#10;Descripción generada automáticamente">
            <a:extLst>
              <a:ext uri="{FF2B5EF4-FFF2-40B4-BE49-F238E27FC236}">
                <a16:creationId xmlns:a16="http://schemas.microsoft.com/office/drawing/2014/main" id="{1F589B5F-218A-844B-998E-97EA2EB88392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047" y="6289999"/>
            <a:ext cx="1063754" cy="355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0470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62" r:id="rId4"/>
    <p:sldLayoutId id="2147483650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3168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70399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91519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5453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25177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0</Words>
  <Application>Microsoft Macintosh PowerPoint</Application>
  <PresentationFormat>Panorámica</PresentationFormat>
  <Paragraphs>0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luz adriana vera rivera</dc:creator>
  <cp:lastModifiedBy>Reviewer</cp:lastModifiedBy>
  <cp:revision>12</cp:revision>
  <dcterms:created xsi:type="dcterms:W3CDTF">2021-07-26T18:15:23Z</dcterms:created>
  <dcterms:modified xsi:type="dcterms:W3CDTF">2021-11-25T00:13:42Z</dcterms:modified>
</cp:coreProperties>
</file>